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59" r:id="rId7"/>
    <p:sldId id="280" r:id="rId8"/>
    <p:sldId id="262" r:id="rId9"/>
    <p:sldId id="264" r:id="rId10"/>
    <p:sldId id="279" r:id="rId11"/>
    <p:sldId id="275" r:id="rId12"/>
    <p:sldId id="266" r:id="rId13"/>
    <p:sldId id="286" r:id="rId14"/>
    <p:sldId id="281" r:id="rId15"/>
    <p:sldId id="284" r:id="rId16"/>
    <p:sldId id="265" r:id="rId17"/>
    <p:sldId id="285" r:id="rId18"/>
    <p:sldId id="283" r:id="rId19"/>
    <p:sldId id="267" r:id="rId20"/>
    <p:sldId id="268" r:id="rId21"/>
    <p:sldId id="263" r:id="rId22"/>
    <p:sldId id="271" r:id="rId23"/>
    <p:sldId id="276" r:id="rId24"/>
    <p:sldId id="270" r:id="rId25"/>
    <p:sldId id="278" r:id="rId26"/>
    <p:sldId id="277" r:id="rId27"/>
    <p:sldId id="273" r:id="rId28"/>
    <p:sldId id="282" r:id="rId29"/>
    <p:sldId id="272" r:id="rId30"/>
  </p:sldIdLst>
  <p:sldSz cx="12192000" cy="6858000"/>
  <p:notesSz cx="67945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CCB"/>
    <a:srgbClr val="1F8CCB"/>
    <a:srgbClr val="404040"/>
    <a:srgbClr val="F97923"/>
    <a:srgbClr val="662985"/>
    <a:srgbClr val="60C0EE"/>
    <a:srgbClr val="505050"/>
    <a:srgbClr val="1D8DCB"/>
    <a:srgbClr val="21B9EC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B3C8D-E84E-4FA1-A059-536CE5A7BAAB}" v="2282" dt="2020-02-28T09:08:47.4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425" autoAdjust="0"/>
  </p:normalViewPr>
  <p:slideViewPr>
    <p:cSldViewPr snapToGrid="0">
      <p:cViewPr varScale="1">
        <p:scale>
          <a:sx n="67" d="100"/>
          <a:sy n="67" d="100"/>
        </p:scale>
        <p:origin x="128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Fennell" userId="7523db6f-265c-4c93-8633-81a9965e64a2" providerId="ADAL" clId="{4D8B3C8D-E84E-4FA1-A059-536CE5A7BAAB}"/>
    <pc:docChg chg="undo custSel addSld delSld modSld sldOrd">
      <pc:chgData name="Richard Fennell" userId="7523db6f-265c-4c93-8633-81a9965e64a2" providerId="ADAL" clId="{4D8B3C8D-E84E-4FA1-A059-536CE5A7BAAB}" dt="2020-02-29T13:10:12.230" v="5813" actId="47"/>
      <pc:docMkLst>
        <pc:docMk/>
      </pc:docMkLst>
      <pc:sldChg chg="modSp modTransition">
        <pc:chgData name="Richard Fennell" userId="7523db6f-265c-4c93-8633-81a9965e64a2" providerId="ADAL" clId="{4D8B3C8D-E84E-4FA1-A059-536CE5A7BAAB}" dt="2019-09-25T12:47:54.461" v="2032" actId="20577"/>
        <pc:sldMkLst>
          <pc:docMk/>
          <pc:sldMk cId="818145422" sldId="256"/>
        </pc:sldMkLst>
        <pc:spChg chg="mod">
          <ac:chgData name="Richard Fennell" userId="7523db6f-265c-4c93-8633-81a9965e64a2" providerId="ADAL" clId="{4D8B3C8D-E84E-4FA1-A059-536CE5A7BAAB}" dt="2019-09-25T12:47:54.461" v="2032" actId="20577"/>
          <ac:spMkLst>
            <pc:docMk/>
            <pc:sldMk cId="818145422" sldId="256"/>
            <ac:spMk id="4" creationId="{69EF5A6A-B779-4015-9AF9-33689DDD1A90}"/>
          </ac:spMkLst>
        </pc:spChg>
        <pc:spChg chg="mod">
          <ac:chgData name="Richard Fennell" userId="7523db6f-265c-4c93-8633-81a9965e64a2" providerId="ADAL" clId="{4D8B3C8D-E84E-4FA1-A059-536CE5A7BAAB}" dt="2019-09-11T10:19:04.307" v="77" actId="403"/>
          <ac:spMkLst>
            <pc:docMk/>
            <pc:sldMk cId="818145422" sldId="256"/>
            <ac:spMk id="5" creationId="{64FB011B-AF18-4372-8277-9CC8D0E9E3AF}"/>
          </ac:spMkLst>
        </pc:spChg>
      </pc:sldChg>
      <pc:sldChg chg="modSp del">
        <pc:chgData name="Richard Fennell" userId="7523db6f-265c-4c93-8633-81a9965e64a2" providerId="ADAL" clId="{4D8B3C8D-E84E-4FA1-A059-536CE5A7BAAB}" dt="2019-09-11T10:17:59.774" v="8" actId="2696"/>
        <pc:sldMkLst>
          <pc:docMk/>
          <pc:sldMk cId="566649842" sldId="257"/>
        </pc:sldMkLst>
        <pc:spChg chg="mod">
          <ac:chgData name="Richard Fennell" userId="7523db6f-265c-4c93-8633-81a9965e64a2" providerId="ADAL" clId="{4D8B3C8D-E84E-4FA1-A059-536CE5A7BAAB}" dt="2019-09-11T10:17:56.837" v="7" actId="20577"/>
          <ac:spMkLst>
            <pc:docMk/>
            <pc:sldMk cId="566649842" sldId="257"/>
            <ac:spMk id="5" creationId="{5FDA5459-B983-4ECB-9E03-6062D7C0ABCA}"/>
          </ac:spMkLst>
        </pc:spChg>
      </pc:sldChg>
      <pc:sldChg chg="addSp delSp modSp add del modTransition addAnim delAnim modAnim">
        <pc:chgData name="Richard Fennell" userId="7523db6f-265c-4c93-8633-81a9965e64a2" providerId="ADAL" clId="{4D8B3C8D-E84E-4FA1-A059-536CE5A7BAAB}" dt="2019-09-20T19:26:48.067" v="1226"/>
        <pc:sldMkLst>
          <pc:docMk/>
          <pc:sldMk cId="3771994042" sldId="257"/>
        </pc:sldMkLst>
        <pc:spChg chg="add del">
          <ac:chgData name="Richard Fennell" userId="7523db6f-265c-4c93-8633-81a9965e64a2" providerId="ADAL" clId="{4D8B3C8D-E84E-4FA1-A059-536CE5A7BAAB}" dt="2019-09-18T19:47:13.821" v="356"/>
          <ac:spMkLst>
            <pc:docMk/>
            <pc:sldMk cId="3771994042" sldId="257"/>
            <ac:spMk id="2" creationId="{998D5EA1-204F-44FA-A0C8-00ACC61A4428}"/>
          </ac:spMkLst>
        </pc:spChg>
        <pc:spChg chg="del">
          <ac:chgData name="Richard Fennell" userId="7523db6f-265c-4c93-8633-81a9965e64a2" providerId="ADAL" clId="{4D8B3C8D-E84E-4FA1-A059-536CE5A7BAAB}" dt="2019-09-11T10:19:22.540" v="79"/>
          <ac:spMkLst>
            <pc:docMk/>
            <pc:sldMk cId="3771994042" sldId="257"/>
            <ac:spMk id="2" creationId="{DA494CF4-A47A-4D6D-A330-E0E5FF6BD110}"/>
          </ac:spMkLst>
        </pc:spChg>
        <pc:spChg chg="add mod">
          <ac:chgData name="Richard Fennell" userId="7523db6f-265c-4c93-8633-81a9965e64a2" providerId="ADAL" clId="{4D8B3C8D-E84E-4FA1-A059-536CE5A7BAAB}" dt="2019-09-18T20:23:12.267" v="777" actId="14100"/>
          <ac:spMkLst>
            <pc:docMk/>
            <pc:sldMk cId="3771994042" sldId="257"/>
            <ac:spMk id="3" creationId="{C3A838FA-33AB-482C-915C-46D7CC1EC1E7}"/>
          </ac:spMkLst>
        </pc:spChg>
        <pc:spChg chg="add mod">
          <ac:chgData name="Richard Fennell" userId="7523db6f-265c-4c93-8633-81a9965e64a2" providerId="ADAL" clId="{4D8B3C8D-E84E-4FA1-A059-536CE5A7BAAB}" dt="2019-09-20T19:26:48.067" v="1226"/>
          <ac:spMkLst>
            <pc:docMk/>
            <pc:sldMk cId="3771994042" sldId="257"/>
            <ac:spMk id="4" creationId="{38AEC59C-2B9F-4570-A549-49FA63D48363}"/>
          </ac:spMkLst>
        </pc:spChg>
        <pc:spChg chg="add mod">
          <ac:chgData name="Richard Fennell" userId="7523db6f-265c-4c93-8633-81a9965e64a2" providerId="ADAL" clId="{4D8B3C8D-E84E-4FA1-A059-536CE5A7BAAB}" dt="2019-09-20T19:26:41.816" v="1225" actId="27636"/>
          <ac:spMkLst>
            <pc:docMk/>
            <pc:sldMk cId="3771994042" sldId="257"/>
            <ac:spMk id="5" creationId="{F80C857A-7817-45DF-AA91-B7FBB4FEE995}"/>
          </ac:spMkLst>
        </pc:spChg>
      </pc:sldChg>
      <pc:sldChg chg="delSp add modTransition">
        <pc:chgData name="Richard Fennell" userId="7523db6f-265c-4c93-8633-81a9965e64a2" providerId="ADAL" clId="{4D8B3C8D-E84E-4FA1-A059-536CE5A7BAAB}" dt="2019-09-11T15:06:39.461" v="291"/>
        <pc:sldMkLst>
          <pc:docMk/>
          <pc:sldMk cId="3831054920" sldId="258"/>
        </pc:sldMkLst>
        <pc:spChg chg="del">
          <ac:chgData name="Richard Fennell" userId="7523db6f-265c-4c93-8633-81a9965e64a2" providerId="ADAL" clId="{4D8B3C8D-E84E-4FA1-A059-536CE5A7BAAB}" dt="2019-09-11T14:30:48.187" v="221"/>
          <ac:spMkLst>
            <pc:docMk/>
            <pc:sldMk cId="3831054920" sldId="258"/>
            <ac:spMk id="2" creationId="{2E699834-025D-4900-84A4-FF45562C496B}"/>
          </ac:spMkLst>
        </pc:spChg>
      </pc:sldChg>
      <pc:sldChg chg="addSp delSp modSp add modTransition modAnim">
        <pc:chgData name="Richard Fennell" userId="7523db6f-265c-4c93-8633-81a9965e64a2" providerId="ADAL" clId="{4D8B3C8D-E84E-4FA1-A059-536CE5A7BAAB}" dt="2019-09-11T15:09:54.519" v="318"/>
        <pc:sldMkLst>
          <pc:docMk/>
          <pc:sldMk cId="3899581555" sldId="259"/>
        </pc:sldMkLst>
        <pc:spChg chg="del">
          <ac:chgData name="Richard Fennell" userId="7523db6f-265c-4c93-8633-81a9965e64a2" providerId="ADAL" clId="{4D8B3C8D-E84E-4FA1-A059-536CE5A7BAAB}" dt="2019-09-11T14:31:24.679" v="223"/>
          <ac:spMkLst>
            <pc:docMk/>
            <pc:sldMk cId="3899581555" sldId="259"/>
            <ac:spMk id="2" creationId="{9CB3B738-8635-4CB7-AC9B-F879C6D55F98}"/>
          </ac:spMkLst>
        </pc:spChg>
        <pc:spChg chg="add del mod">
          <ac:chgData name="Richard Fennell" userId="7523db6f-265c-4c93-8633-81a9965e64a2" providerId="ADAL" clId="{4D8B3C8D-E84E-4FA1-A059-536CE5A7BAAB}" dt="2019-09-11T14:31:38.728" v="224"/>
          <ac:spMkLst>
            <pc:docMk/>
            <pc:sldMk cId="3899581555" sldId="259"/>
            <ac:spMk id="3" creationId="{48970064-3949-441D-8FBB-6BC8E4C71D7E}"/>
          </ac:spMkLst>
        </pc:spChg>
        <pc:spChg chg="add del mod">
          <ac:chgData name="Richard Fennell" userId="7523db6f-265c-4c93-8633-81a9965e64a2" providerId="ADAL" clId="{4D8B3C8D-E84E-4FA1-A059-536CE5A7BAAB}" dt="2019-09-11T14:31:38.728" v="224"/>
          <ac:spMkLst>
            <pc:docMk/>
            <pc:sldMk cId="3899581555" sldId="259"/>
            <ac:spMk id="4" creationId="{512B6F9B-26C6-487A-9DBD-97CA0A2CD748}"/>
          </ac:spMkLst>
        </pc:spChg>
        <pc:spChg chg="add mod">
          <ac:chgData name="Richard Fennell" userId="7523db6f-265c-4c93-8633-81a9965e64a2" providerId="ADAL" clId="{4D8B3C8D-E84E-4FA1-A059-536CE5A7BAAB}" dt="2019-09-11T14:31:46.456" v="225"/>
          <ac:spMkLst>
            <pc:docMk/>
            <pc:sldMk cId="3899581555" sldId="259"/>
            <ac:spMk id="5" creationId="{CE48DD57-92B2-42C2-860C-5F853AE3A9BA}"/>
          </ac:spMkLst>
        </pc:spChg>
        <pc:spChg chg="add del mod">
          <ac:chgData name="Richard Fennell" userId="7523db6f-265c-4c93-8633-81a9965e64a2" providerId="ADAL" clId="{4D8B3C8D-E84E-4FA1-A059-536CE5A7BAAB}" dt="2019-09-11T14:38:55.947" v="270"/>
          <ac:spMkLst>
            <pc:docMk/>
            <pc:sldMk cId="3899581555" sldId="259"/>
            <ac:spMk id="6" creationId="{A04CAFBA-0CF2-4EA7-BA5E-FD954813E8D2}"/>
          </ac:spMkLst>
        </pc:spChg>
        <pc:picChg chg="add mod">
          <ac:chgData name="Richard Fennell" userId="7523db6f-265c-4c93-8633-81a9965e64a2" providerId="ADAL" clId="{4D8B3C8D-E84E-4FA1-A059-536CE5A7BAAB}" dt="2019-09-11T15:08:24.816" v="311" actId="1076"/>
          <ac:picMkLst>
            <pc:docMk/>
            <pc:sldMk cId="3899581555" sldId="259"/>
            <ac:picMk id="1026" creationId="{75D7C1B8-0085-4E9C-9373-6540FFF4EC47}"/>
          </ac:picMkLst>
        </pc:picChg>
        <pc:picChg chg="add mod">
          <ac:chgData name="Richard Fennell" userId="7523db6f-265c-4c93-8633-81a9965e64a2" providerId="ADAL" clId="{4D8B3C8D-E84E-4FA1-A059-536CE5A7BAAB}" dt="2019-09-11T15:08:23.382" v="310" actId="1076"/>
          <ac:picMkLst>
            <pc:docMk/>
            <pc:sldMk cId="3899581555" sldId="259"/>
            <ac:picMk id="1028" creationId="{4B13CC4D-296D-404A-A0E8-967FEC06366E}"/>
          </ac:picMkLst>
        </pc:picChg>
        <pc:picChg chg="add mod">
          <ac:chgData name="Richard Fennell" userId="7523db6f-265c-4c93-8633-81a9965e64a2" providerId="ADAL" clId="{4D8B3C8D-E84E-4FA1-A059-536CE5A7BAAB}" dt="2019-09-11T15:08:08.031" v="308" actId="1076"/>
          <ac:picMkLst>
            <pc:docMk/>
            <pc:sldMk cId="3899581555" sldId="259"/>
            <ac:picMk id="1030" creationId="{E28408B7-A4F7-4C48-8298-761BB2BAC446}"/>
          </ac:picMkLst>
        </pc:picChg>
        <pc:picChg chg="add mod">
          <ac:chgData name="Richard Fennell" userId="7523db6f-265c-4c93-8633-81a9965e64a2" providerId="ADAL" clId="{4D8B3C8D-E84E-4FA1-A059-536CE5A7BAAB}" dt="2019-09-11T15:08:00.096" v="305" actId="1076"/>
          <ac:picMkLst>
            <pc:docMk/>
            <pc:sldMk cId="3899581555" sldId="259"/>
            <ac:picMk id="1032" creationId="{F329D9C9-0720-40CF-849A-9119623A9B13}"/>
          </ac:picMkLst>
        </pc:picChg>
        <pc:picChg chg="add mod">
          <ac:chgData name="Richard Fennell" userId="7523db6f-265c-4c93-8633-81a9965e64a2" providerId="ADAL" clId="{4D8B3C8D-E84E-4FA1-A059-536CE5A7BAAB}" dt="2019-09-11T15:08:02.345" v="306" actId="1076"/>
          <ac:picMkLst>
            <pc:docMk/>
            <pc:sldMk cId="3899581555" sldId="259"/>
            <ac:picMk id="1034" creationId="{E4474169-5E44-4936-ADB2-ED8F6EBE4720}"/>
          </ac:picMkLst>
        </pc:picChg>
      </pc:sldChg>
      <pc:sldChg chg="addSp delSp modSp add del modTransition">
        <pc:chgData name="Richard Fennell" userId="7523db6f-265c-4c93-8633-81a9965e64a2" providerId="ADAL" clId="{4D8B3C8D-E84E-4FA1-A059-536CE5A7BAAB}" dt="2020-02-18T19:18:43.993" v="2538" actId="47"/>
        <pc:sldMkLst>
          <pc:docMk/>
          <pc:sldMk cId="3450093985" sldId="260"/>
        </pc:sldMkLst>
        <pc:picChg chg="add del">
          <ac:chgData name="Richard Fennell" userId="7523db6f-265c-4c93-8633-81a9965e64a2" providerId="ADAL" clId="{4D8B3C8D-E84E-4FA1-A059-536CE5A7BAAB}" dt="2019-09-24T21:12:51.163" v="2011" actId="478"/>
          <ac:picMkLst>
            <pc:docMk/>
            <pc:sldMk cId="3450093985" sldId="260"/>
            <ac:picMk id="3" creationId="{860AC259-FFC2-4D9B-8640-CED63B800B48}"/>
          </ac:picMkLst>
        </pc:picChg>
        <pc:picChg chg="add del">
          <ac:chgData name="Richard Fennell" userId="7523db6f-265c-4c93-8633-81a9965e64a2" providerId="ADAL" clId="{4D8B3C8D-E84E-4FA1-A059-536CE5A7BAAB}" dt="2019-09-24T21:16:14.941" v="2013" actId="478"/>
          <ac:picMkLst>
            <pc:docMk/>
            <pc:sldMk cId="3450093985" sldId="260"/>
            <ac:picMk id="4" creationId="{4AA7ABA8-B8ED-45BF-AAA4-6D9314CF51E5}"/>
          </ac:picMkLst>
        </pc:picChg>
        <pc:picChg chg="add del">
          <ac:chgData name="Richard Fennell" userId="7523db6f-265c-4c93-8633-81a9965e64a2" providerId="ADAL" clId="{4D8B3C8D-E84E-4FA1-A059-536CE5A7BAAB}" dt="2019-09-11T14:37:41.334" v="264"/>
          <ac:picMkLst>
            <pc:docMk/>
            <pc:sldMk cId="3450093985" sldId="260"/>
            <ac:picMk id="4" creationId="{6B38C2BA-E674-4853-91AD-4B1116E24D18}"/>
          </ac:picMkLst>
        </pc:picChg>
        <pc:picChg chg="add mod">
          <ac:chgData name="Richard Fennell" userId="7523db6f-265c-4c93-8633-81a9965e64a2" providerId="ADAL" clId="{4D8B3C8D-E84E-4FA1-A059-536CE5A7BAAB}" dt="2019-09-24T21:20:32.443" v="2016" actId="14100"/>
          <ac:picMkLst>
            <pc:docMk/>
            <pc:sldMk cId="3450093985" sldId="260"/>
            <ac:picMk id="5" creationId="{12FCE599-82B4-4CC1-837E-E56767CB0401}"/>
          </ac:picMkLst>
        </pc:picChg>
        <pc:picChg chg="add del">
          <ac:chgData name="Richard Fennell" userId="7523db6f-265c-4c93-8633-81a9965e64a2" providerId="ADAL" clId="{4D8B3C8D-E84E-4FA1-A059-536CE5A7BAAB}" dt="2019-09-11T14:37:45.588" v="266"/>
          <ac:picMkLst>
            <pc:docMk/>
            <pc:sldMk cId="3450093985" sldId="260"/>
            <ac:picMk id="5" creationId="{86A86144-1095-4DA6-9DB9-477CFD50B89D}"/>
          </ac:picMkLst>
        </pc:picChg>
      </pc:sldChg>
      <pc:sldChg chg="addSp modSp add del modTransition">
        <pc:chgData name="Richard Fennell" userId="7523db6f-265c-4c93-8633-81a9965e64a2" providerId="ADAL" clId="{4D8B3C8D-E84E-4FA1-A059-536CE5A7BAAB}" dt="2020-02-18T19:18:43.993" v="2538" actId="47"/>
        <pc:sldMkLst>
          <pc:docMk/>
          <pc:sldMk cId="336188049" sldId="261"/>
        </pc:sldMkLst>
        <pc:picChg chg="add mod">
          <ac:chgData name="Richard Fennell" userId="7523db6f-265c-4c93-8633-81a9965e64a2" providerId="ADAL" clId="{4D8B3C8D-E84E-4FA1-A059-536CE5A7BAAB}" dt="2019-09-24T21:21:00.569" v="2018" actId="14100"/>
          <ac:picMkLst>
            <pc:docMk/>
            <pc:sldMk cId="336188049" sldId="261"/>
            <ac:picMk id="3" creationId="{FFEFDFDE-73A4-4724-BF82-5B4720BBA67D}"/>
          </ac:picMkLst>
        </pc:picChg>
      </pc:sldChg>
      <pc:sldChg chg="addSp delSp modSp add mod modTransition modAnim">
        <pc:chgData name="Richard Fennell" userId="7523db6f-265c-4c93-8633-81a9965e64a2" providerId="ADAL" clId="{4D8B3C8D-E84E-4FA1-A059-536CE5A7BAAB}" dt="2020-02-18T19:49:51.216" v="2653" actId="20577"/>
        <pc:sldMkLst>
          <pc:docMk/>
          <pc:sldMk cId="1591156905" sldId="262"/>
        </pc:sldMkLst>
        <pc:spChg chg="del">
          <ac:chgData name="Richard Fennell" userId="7523db6f-265c-4c93-8633-81a9965e64a2" providerId="ADAL" clId="{4D8B3C8D-E84E-4FA1-A059-536CE5A7BAAB}" dt="2019-09-11T14:39:24.366" v="275"/>
          <ac:spMkLst>
            <pc:docMk/>
            <pc:sldMk cId="1591156905" sldId="262"/>
            <ac:spMk id="2" creationId="{3EB26760-9C06-40C8-A207-31A90022A60B}"/>
          </ac:spMkLst>
        </pc:spChg>
        <pc:spChg chg="add mod">
          <ac:chgData name="Richard Fennell" userId="7523db6f-265c-4c93-8633-81a9965e64a2" providerId="ADAL" clId="{4D8B3C8D-E84E-4FA1-A059-536CE5A7BAAB}" dt="2020-02-18T19:49:51.216" v="2653" actId="20577"/>
          <ac:spMkLst>
            <pc:docMk/>
            <pc:sldMk cId="1591156905" sldId="262"/>
            <ac:spMk id="3" creationId="{5E8EC0AB-6723-4F3C-9CCA-55A15F16BFD5}"/>
          </ac:spMkLst>
        </pc:spChg>
        <pc:spChg chg="add del mod">
          <ac:chgData name="Richard Fennell" userId="7523db6f-265c-4c93-8633-81a9965e64a2" providerId="ADAL" clId="{4D8B3C8D-E84E-4FA1-A059-536CE5A7BAAB}" dt="2019-09-11T14:43:21.934" v="279"/>
          <ac:spMkLst>
            <pc:docMk/>
            <pc:sldMk cId="1591156905" sldId="262"/>
            <ac:spMk id="4" creationId="{B5F1F92C-E3BF-49D4-B5C1-48C73848A669}"/>
          </ac:spMkLst>
        </pc:spChg>
        <pc:picChg chg="add">
          <ac:chgData name="Richard Fennell" userId="7523db6f-265c-4c93-8633-81a9965e64a2" providerId="ADAL" clId="{4D8B3C8D-E84E-4FA1-A059-536CE5A7BAAB}" dt="2019-09-11T14:43:33.719" v="280"/>
          <ac:picMkLst>
            <pc:docMk/>
            <pc:sldMk cId="1591156905" sldId="262"/>
            <ac:picMk id="5" creationId="{8457B637-881C-45E3-A52D-F3E7714117C2}"/>
          </ac:picMkLst>
        </pc:picChg>
      </pc:sldChg>
      <pc:sldChg chg="modSp add modTransition modAnim">
        <pc:chgData name="Richard Fennell" userId="7523db6f-265c-4c93-8633-81a9965e64a2" providerId="ADAL" clId="{4D8B3C8D-E84E-4FA1-A059-536CE5A7BAAB}" dt="2020-02-23T15:10:56.655" v="4967" actId="20577"/>
        <pc:sldMkLst>
          <pc:docMk/>
          <pc:sldMk cId="3545423707" sldId="263"/>
        </pc:sldMkLst>
        <pc:spChg chg="mod">
          <ac:chgData name="Richard Fennell" userId="7523db6f-265c-4c93-8633-81a9965e64a2" providerId="ADAL" clId="{4D8B3C8D-E84E-4FA1-A059-536CE5A7BAAB}" dt="2019-09-11T14:42:34.187" v="278"/>
          <ac:spMkLst>
            <pc:docMk/>
            <pc:sldMk cId="3545423707" sldId="263"/>
            <ac:spMk id="3" creationId="{5E8EC0AB-6723-4F3C-9CCA-55A15F16BFD5}"/>
          </ac:spMkLst>
        </pc:spChg>
        <pc:spChg chg="mod">
          <ac:chgData name="Richard Fennell" userId="7523db6f-265c-4c93-8633-81a9965e64a2" providerId="ADAL" clId="{4D8B3C8D-E84E-4FA1-A059-536CE5A7BAAB}" dt="2020-02-23T15:10:56.655" v="4967" actId="20577"/>
          <ac:spMkLst>
            <pc:docMk/>
            <pc:sldMk cId="3545423707" sldId="263"/>
            <ac:spMk id="4" creationId="{B5F1F92C-E3BF-49D4-B5C1-48C73848A669}"/>
          </ac:spMkLst>
        </pc:spChg>
      </pc:sldChg>
      <pc:sldChg chg="addSp modSp add mod modTransition">
        <pc:chgData name="Richard Fennell" userId="7523db6f-265c-4c93-8633-81a9965e64a2" providerId="ADAL" clId="{4D8B3C8D-E84E-4FA1-A059-536CE5A7BAAB}" dt="2020-02-18T19:52:11.282" v="2671" actId="20577"/>
        <pc:sldMkLst>
          <pc:docMk/>
          <pc:sldMk cId="297006571" sldId="264"/>
        </pc:sldMkLst>
        <pc:spChg chg="mod">
          <ac:chgData name="Richard Fennell" userId="7523db6f-265c-4c93-8633-81a9965e64a2" providerId="ADAL" clId="{4D8B3C8D-E84E-4FA1-A059-536CE5A7BAAB}" dt="2020-02-18T19:52:11.282" v="2671" actId="20577"/>
          <ac:spMkLst>
            <pc:docMk/>
            <pc:sldMk cId="297006571" sldId="264"/>
            <ac:spMk id="3" creationId="{5E8EC0AB-6723-4F3C-9CCA-55A15F16BFD5}"/>
          </ac:spMkLst>
        </pc:spChg>
        <pc:picChg chg="add">
          <ac:chgData name="Richard Fennell" userId="7523db6f-265c-4c93-8633-81a9965e64a2" providerId="ADAL" clId="{4D8B3C8D-E84E-4FA1-A059-536CE5A7BAAB}" dt="2019-09-11T14:47:58.895" v="282"/>
          <ac:picMkLst>
            <pc:docMk/>
            <pc:sldMk cId="297006571" sldId="264"/>
            <ac:picMk id="2" creationId="{6775CE31-84B7-43BA-8F99-57EE81F61595}"/>
          </ac:picMkLst>
        </pc:picChg>
      </pc:sldChg>
      <pc:sldChg chg="addSp modSp add mod ord modTransition">
        <pc:chgData name="Richard Fennell" userId="7523db6f-265c-4c93-8633-81a9965e64a2" providerId="ADAL" clId="{4D8B3C8D-E84E-4FA1-A059-536CE5A7BAAB}" dt="2020-02-23T14:27:05.575" v="4270"/>
        <pc:sldMkLst>
          <pc:docMk/>
          <pc:sldMk cId="4177353015" sldId="265"/>
        </pc:sldMkLst>
        <pc:spChg chg="mod">
          <ac:chgData name="Richard Fennell" userId="7523db6f-265c-4c93-8633-81a9965e64a2" providerId="ADAL" clId="{4D8B3C8D-E84E-4FA1-A059-536CE5A7BAAB}" dt="2020-02-18T20:41:35.015" v="3195" actId="14100"/>
          <ac:spMkLst>
            <pc:docMk/>
            <pc:sldMk cId="4177353015" sldId="265"/>
            <ac:spMk id="2" creationId="{FDEB313A-7E24-4E9B-97E8-3BD8F9955987}"/>
          </ac:spMkLst>
        </pc:spChg>
        <pc:picChg chg="add">
          <ac:chgData name="Richard Fennell" userId="7523db6f-265c-4c93-8633-81a9965e64a2" providerId="ADAL" clId="{4D8B3C8D-E84E-4FA1-A059-536CE5A7BAAB}" dt="2019-09-11T14:49:50.646" v="285"/>
          <ac:picMkLst>
            <pc:docMk/>
            <pc:sldMk cId="4177353015" sldId="265"/>
            <ac:picMk id="3" creationId="{ED268668-F56F-4427-9CEA-0ECC6C37E1FF}"/>
          </ac:picMkLst>
        </pc:picChg>
        <pc:picChg chg="add mod">
          <ac:chgData name="Richard Fennell" userId="7523db6f-265c-4c93-8633-81a9965e64a2" providerId="ADAL" clId="{4D8B3C8D-E84E-4FA1-A059-536CE5A7BAAB}" dt="2020-02-18T20:41:39.888" v="3196" actId="1076"/>
          <ac:picMkLst>
            <pc:docMk/>
            <pc:sldMk cId="4177353015" sldId="265"/>
            <ac:picMk id="4" creationId="{D597FDB4-4A7F-4771-ADB1-B88E2C8CAEA5}"/>
          </ac:picMkLst>
        </pc:picChg>
      </pc:sldChg>
      <pc:sldChg chg="addSp delSp modSp add ord modTransition modNotesTx">
        <pc:chgData name="Richard Fennell" userId="7523db6f-265c-4c93-8633-81a9965e64a2" providerId="ADAL" clId="{4D8B3C8D-E84E-4FA1-A059-536CE5A7BAAB}" dt="2019-09-20T19:56:42.528" v="1230" actId="6549"/>
        <pc:sldMkLst>
          <pc:docMk/>
          <pc:sldMk cId="2909232687" sldId="266"/>
        </pc:sldMkLst>
        <pc:spChg chg="del">
          <ac:chgData name="Richard Fennell" userId="7523db6f-265c-4c93-8633-81a9965e64a2" providerId="ADAL" clId="{4D8B3C8D-E84E-4FA1-A059-536CE5A7BAAB}" dt="2019-09-11T14:50:57.246" v="288"/>
          <ac:spMkLst>
            <pc:docMk/>
            <pc:sldMk cId="2909232687" sldId="266"/>
            <ac:spMk id="2" creationId="{84D0DEE2-4AAF-41A3-A139-C68C94D70071}"/>
          </ac:spMkLst>
        </pc:spChg>
        <pc:spChg chg="add mod">
          <ac:chgData name="Richard Fennell" userId="7523db6f-265c-4c93-8633-81a9965e64a2" providerId="ADAL" clId="{4D8B3C8D-E84E-4FA1-A059-536CE5A7BAAB}" dt="2019-09-11T14:50:57.246" v="288"/>
          <ac:spMkLst>
            <pc:docMk/>
            <pc:sldMk cId="2909232687" sldId="266"/>
            <ac:spMk id="3" creationId="{183E1118-A5F0-49B1-8852-812A88CA0A44}"/>
          </ac:spMkLst>
        </pc:spChg>
      </pc:sldChg>
      <pc:sldChg chg="addSp delSp modSp add modTransition">
        <pc:chgData name="Richard Fennell" userId="7523db6f-265c-4c93-8633-81a9965e64a2" providerId="ADAL" clId="{4D8B3C8D-E84E-4FA1-A059-536CE5A7BAAB}" dt="2019-09-11T15:06:39.461" v="291"/>
        <pc:sldMkLst>
          <pc:docMk/>
          <pc:sldMk cId="2191512704" sldId="267"/>
        </pc:sldMkLst>
        <pc:spChg chg="del">
          <ac:chgData name="Richard Fennell" userId="7523db6f-265c-4c93-8633-81a9965e64a2" providerId="ADAL" clId="{4D8B3C8D-E84E-4FA1-A059-536CE5A7BAAB}" dt="2019-09-11T14:51:29.716" v="290"/>
          <ac:spMkLst>
            <pc:docMk/>
            <pc:sldMk cId="2191512704" sldId="267"/>
            <ac:spMk id="2" creationId="{6D8C9B97-FDDB-46FF-880B-463036B00B26}"/>
          </ac:spMkLst>
        </pc:spChg>
        <pc:spChg chg="add mod">
          <ac:chgData name="Richard Fennell" userId="7523db6f-265c-4c93-8633-81a9965e64a2" providerId="ADAL" clId="{4D8B3C8D-E84E-4FA1-A059-536CE5A7BAAB}" dt="2019-09-11T14:51:29.716" v="290"/>
          <ac:spMkLst>
            <pc:docMk/>
            <pc:sldMk cId="2191512704" sldId="267"/>
            <ac:spMk id="3" creationId="{DD6225D4-5D56-4FB0-A533-671B46153361}"/>
          </ac:spMkLst>
        </pc:spChg>
        <pc:spChg chg="add mod">
          <ac:chgData name="Richard Fennell" userId="7523db6f-265c-4c93-8633-81a9965e64a2" providerId="ADAL" clId="{4D8B3C8D-E84E-4FA1-A059-536CE5A7BAAB}" dt="2019-09-11T14:51:29.716" v="290"/>
          <ac:spMkLst>
            <pc:docMk/>
            <pc:sldMk cId="2191512704" sldId="267"/>
            <ac:spMk id="4" creationId="{BC3B2FF4-FFE5-43D0-ADE0-1E019DDE99EB}"/>
          </ac:spMkLst>
        </pc:spChg>
      </pc:sldChg>
      <pc:sldChg chg="addSp delSp modSp add modAnim">
        <pc:chgData name="Richard Fennell" userId="7523db6f-265c-4c93-8633-81a9965e64a2" providerId="ADAL" clId="{4D8B3C8D-E84E-4FA1-A059-536CE5A7BAAB}" dt="2019-09-20T20:01:20.314" v="1233"/>
        <pc:sldMkLst>
          <pc:docMk/>
          <pc:sldMk cId="1636363892" sldId="268"/>
        </pc:sldMkLst>
        <pc:spChg chg="del">
          <ac:chgData name="Richard Fennell" userId="7523db6f-265c-4c93-8633-81a9965e64a2" providerId="ADAL" clId="{4D8B3C8D-E84E-4FA1-A059-536CE5A7BAAB}" dt="2019-09-12T09:55:11.951" v="321"/>
          <ac:spMkLst>
            <pc:docMk/>
            <pc:sldMk cId="1636363892" sldId="268"/>
            <ac:spMk id="2" creationId="{40415DE5-E4EE-40FC-A4F2-450876E5422E}"/>
          </ac:spMkLst>
        </pc:spChg>
        <pc:spChg chg="del">
          <ac:chgData name="Richard Fennell" userId="7523db6f-265c-4c93-8633-81a9965e64a2" providerId="ADAL" clId="{4D8B3C8D-E84E-4FA1-A059-536CE5A7BAAB}" dt="2019-09-12T09:55:11.951" v="321"/>
          <ac:spMkLst>
            <pc:docMk/>
            <pc:sldMk cId="1636363892" sldId="268"/>
            <ac:spMk id="3" creationId="{CD126FA1-0416-4E03-AB23-9A324547A23B}"/>
          </ac:spMkLst>
        </pc:spChg>
        <pc:spChg chg="add mod">
          <ac:chgData name="Richard Fennell" userId="7523db6f-265c-4c93-8633-81a9965e64a2" providerId="ADAL" clId="{4D8B3C8D-E84E-4FA1-A059-536CE5A7BAAB}" dt="2019-09-12T09:55:13.709" v="322"/>
          <ac:spMkLst>
            <pc:docMk/>
            <pc:sldMk cId="1636363892" sldId="268"/>
            <ac:spMk id="4" creationId="{60E9DBDE-60B6-4A43-A8BE-DDE998B87B1E}"/>
          </ac:spMkLst>
        </pc:spChg>
        <pc:spChg chg="add mod">
          <ac:chgData name="Richard Fennell" userId="7523db6f-265c-4c93-8633-81a9965e64a2" providerId="ADAL" clId="{4D8B3C8D-E84E-4FA1-A059-536CE5A7BAAB}" dt="2019-09-20T20:01:20.314" v="1233"/>
          <ac:spMkLst>
            <pc:docMk/>
            <pc:sldMk cId="1636363892" sldId="268"/>
            <ac:spMk id="5" creationId="{7F62C298-1E32-41AF-81A2-1ED5BA5956C7}"/>
          </ac:spMkLst>
        </pc:spChg>
      </pc:sldChg>
      <pc:sldChg chg="add">
        <pc:chgData name="Richard Fennell" userId="7523db6f-265c-4c93-8633-81a9965e64a2" providerId="ADAL" clId="{4D8B3C8D-E84E-4FA1-A059-536CE5A7BAAB}" dt="2019-09-12T09:54:37.631" v="319"/>
        <pc:sldMkLst>
          <pc:docMk/>
          <pc:sldMk cId="2438241776" sldId="268"/>
        </pc:sldMkLst>
      </pc:sldChg>
      <pc:sldChg chg="addSp add del">
        <pc:chgData name="Richard Fennell" userId="7523db6f-265c-4c93-8633-81a9965e64a2" providerId="ADAL" clId="{4D8B3C8D-E84E-4FA1-A059-536CE5A7BAAB}" dt="2019-09-24T20:25:49.292" v="1439" actId="2696"/>
        <pc:sldMkLst>
          <pc:docMk/>
          <pc:sldMk cId="3015267220" sldId="269"/>
        </pc:sldMkLst>
        <pc:picChg chg="add">
          <ac:chgData name="Richard Fennell" userId="7523db6f-265c-4c93-8633-81a9965e64a2" providerId="ADAL" clId="{4D8B3C8D-E84E-4FA1-A059-536CE5A7BAAB}" dt="2019-09-12T09:57:35.704" v="326"/>
          <ac:picMkLst>
            <pc:docMk/>
            <pc:sldMk cId="3015267220" sldId="269"/>
            <ac:picMk id="4" creationId="{9E48B546-DC56-4B8B-AFEF-8565DB4EA3B2}"/>
          </ac:picMkLst>
        </pc:picChg>
        <pc:picChg chg="add">
          <ac:chgData name="Richard Fennell" userId="7523db6f-265c-4c93-8633-81a9965e64a2" providerId="ADAL" clId="{4D8B3C8D-E84E-4FA1-A059-536CE5A7BAAB}" dt="2019-09-12T09:57:46.634" v="327"/>
          <ac:picMkLst>
            <pc:docMk/>
            <pc:sldMk cId="3015267220" sldId="269"/>
            <ac:picMk id="5" creationId="{5D226523-0385-48C0-9B3A-579BE47F7E6E}"/>
          </ac:picMkLst>
        </pc:picChg>
        <pc:picChg chg="add">
          <ac:chgData name="Richard Fennell" userId="7523db6f-265c-4c93-8633-81a9965e64a2" providerId="ADAL" clId="{4D8B3C8D-E84E-4FA1-A059-536CE5A7BAAB}" dt="2019-09-12T09:58:10.079" v="328"/>
          <ac:picMkLst>
            <pc:docMk/>
            <pc:sldMk cId="3015267220" sldId="269"/>
            <ac:picMk id="6" creationId="{C480476D-A538-4C04-BA18-246E7035111B}"/>
          </ac:picMkLst>
        </pc:picChg>
      </pc:sldChg>
      <pc:sldChg chg="addSp delSp modSp add del modAnim">
        <pc:chgData name="Richard Fennell" userId="7523db6f-265c-4c93-8633-81a9965e64a2" providerId="ADAL" clId="{4D8B3C8D-E84E-4FA1-A059-536CE5A7BAAB}" dt="2019-09-18T19:46:40.900" v="349"/>
        <pc:sldMkLst>
          <pc:docMk/>
          <pc:sldMk cId="195568804" sldId="270"/>
        </pc:sldMkLst>
        <pc:spChg chg="add del mod">
          <ac:chgData name="Richard Fennell" userId="7523db6f-265c-4c93-8633-81a9965e64a2" providerId="ADAL" clId="{4D8B3C8D-E84E-4FA1-A059-536CE5A7BAAB}" dt="2019-09-18T19:46:40.661" v="348"/>
          <ac:spMkLst>
            <pc:docMk/>
            <pc:sldMk cId="195568804" sldId="270"/>
            <ac:spMk id="2" creationId="{77BEA198-2B5F-4385-B0B7-70F8D506616D}"/>
          </ac:spMkLst>
        </pc:spChg>
        <pc:spChg chg="add del mod">
          <ac:chgData name="Richard Fennell" userId="7523db6f-265c-4c93-8633-81a9965e64a2" providerId="ADAL" clId="{4D8B3C8D-E84E-4FA1-A059-536CE5A7BAAB}" dt="2019-09-18T19:46:40.661" v="348"/>
          <ac:spMkLst>
            <pc:docMk/>
            <pc:sldMk cId="195568804" sldId="270"/>
            <ac:spMk id="3" creationId="{88E18261-1786-41FA-B0D0-DF781F0A277C}"/>
          </ac:spMkLst>
        </pc:spChg>
        <pc:spChg chg="add del">
          <ac:chgData name="Richard Fennell" userId="7523db6f-265c-4c93-8633-81a9965e64a2" providerId="ADAL" clId="{4D8B3C8D-E84E-4FA1-A059-536CE5A7BAAB}" dt="2019-09-18T19:46:40.157" v="346"/>
          <ac:spMkLst>
            <pc:docMk/>
            <pc:sldMk cId="195568804" sldId="270"/>
            <ac:spMk id="4" creationId="{C6ABE3F7-DB87-4571-A213-56F2C31E658E}"/>
          </ac:spMkLst>
        </pc:spChg>
      </pc:sldChg>
      <pc:sldChg chg="addSp delSp modSp add mod modAnim">
        <pc:chgData name="Richard Fennell" userId="7523db6f-265c-4c93-8633-81a9965e64a2" providerId="ADAL" clId="{4D8B3C8D-E84E-4FA1-A059-536CE5A7BAAB}" dt="2020-02-23T17:12:03.775" v="5768" actId="20577"/>
        <pc:sldMkLst>
          <pc:docMk/>
          <pc:sldMk cId="1803629908" sldId="270"/>
        </pc:sldMkLst>
        <pc:spChg chg="del mod">
          <ac:chgData name="Richard Fennell" userId="7523db6f-265c-4c93-8633-81a9965e64a2" providerId="ADAL" clId="{4D8B3C8D-E84E-4FA1-A059-536CE5A7BAAB}" dt="2019-09-19T19:56:05.616" v="1194" actId="478"/>
          <ac:spMkLst>
            <pc:docMk/>
            <pc:sldMk cId="1803629908" sldId="270"/>
            <ac:spMk id="2" creationId="{43BFEA78-4547-4F1A-B13F-3C35CFA06E15}"/>
          </ac:spMkLst>
        </pc:spChg>
        <pc:spChg chg="mod">
          <ac:chgData name="Richard Fennell" userId="7523db6f-265c-4c93-8633-81a9965e64a2" providerId="ADAL" clId="{4D8B3C8D-E84E-4FA1-A059-536CE5A7BAAB}" dt="2019-09-20T20:10:52.269" v="1409" actId="20577"/>
          <ac:spMkLst>
            <pc:docMk/>
            <pc:sldMk cId="1803629908" sldId="270"/>
            <ac:spMk id="3" creationId="{FA7BEC2B-1DC3-4C89-B1F3-B914A5E365A9}"/>
          </ac:spMkLst>
        </pc:spChg>
        <pc:spChg chg="add del">
          <ac:chgData name="Richard Fennell" userId="7523db6f-265c-4c93-8633-81a9965e64a2" providerId="ADAL" clId="{4D8B3C8D-E84E-4FA1-A059-536CE5A7BAAB}" dt="2019-09-19T16:08:27.409" v="987"/>
          <ac:spMkLst>
            <pc:docMk/>
            <pc:sldMk cId="1803629908" sldId="270"/>
            <ac:spMk id="4" creationId="{D0A5AAD3-2FE8-466B-87F1-D70B91B2F169}"/>
          </ac:spMkLst>
        </pc:spChg>
        <pc:spChg chg="add mod">
          <ac:chgData name="Richard Fennell" userId="7523db6f-265c-4c93-8633-81a9965e64a2" providerId="ADAL" clId="{4D8B3C8D-E84E-4FA1-A059-536CE5A7BAAB}" dt="2020-02-23T17:12:03.775" v="5768" actId="20577"/>
          <ac:spMkLst>
            <pc:docMk/>
            <pc:sldMk cId="1803629908" sldId="270"/>
            <ac:spMk id="5" creationId="{C9325BA5-9B78-4673-BEC4-5B74BCBD8705}"/>
          </ac:spMkLst>
        </pc:spChg>
        <pc:spChg chg="add del mod">
          <ac:chgData name="Richard Fennell" userId="7523db6f-265c-4c93-8633-81a9965e64a2" providerId="ADAL" clId="{4D8B3C8D-E84E-4FA1-A059-536CE5A7BAAB}" dt="2019-09-19T19:56:17.218" v="1195"/>
          <ac:spMkLst>
            <pc:docMk/>
            <pc:sldMk cId="1803629908" sldId="270"/>
            <ac:spMk id="6" creationId="{0C4FBE10-52D7-43DB-B70A-EDEFB751572D}"/>
          </ac:spMkLst>
        </pc:spChg>
        <pc:spChg chg="add del mod">
          <ac:chgData name="Richard Fennell" userId="7523db6f-265c-4c93-8633-81a9965e64a2" providerId="ADAL" clId="{4D8B3C8D-E84E-4FA1-A059-536CE5A7BAAB}" dt="2019-09-20T20:10:58.004" v="1410" actId="478"/>
          <ac:spMkLst>
            <pc:docMk/>
            <pc:sldMk cId="1803629908" sldId="270"/>
            <ac:spMk id="7" creationId="{E9567C4A-6976-45D4-98E1-E68EB1618BC7}"/>
          </ac:spMkLst>
        </pc:spChg>
        <pc:picChg chg="add del mod">
          <ac:chgData name="Richard Fennell" userId="7523db6f-265c-4c93-8633-81a9965e64a2" providerId="ADAL" clId="{4D8B3C8D-E84E-4FA1-A059-536CE5A7BAAB}" dt="2019-09-19T19:51:43.309" v="1140" actId="478"/>
          <ac:picMkLst>
            <pc:docMk/>
            <pc:sldMk cId="1803629908" sldId="270"/>
            <ac:picMk id="1026" creationId="{B0BF973E-D3A0-41AF-9B68-FDE2CBDB7833}"/>
          </ac:picMkLst>
        </pc:picChg>
      </pc:sldChg>
      <pc:sldChg chg="addSp delSp modSp add mod ord modAnim modNotesTx">
        <pc:chgData name="Richard Fennell" userId="7523db6f-265c-4c93-8633-81a9965e64a2" providerId="ADAL" clId="{4D8B3C8D-E84E-4FA1-A059-536CE5A7BAAB}" dt="2020-02-23T19:47:19.339" v="5801" actId="6549"/>
        <pc:sldMkLst>
          <pc:docMk/>
          <pc:sldMk cId="2472472621" sldId="271"/>
        </pc:sldMkLst>
        <pc:spChg chg="del mod">
          <ac:chgData name="Richard Fennell" userId="7523db6f-265c-4c93-8633-81a9965e64a2" providerId="ADAL" clId="{4D8B3C8D-E84E-4FA1-A059-536CE5A7BAAB}" dt="2019-09-24T20:32:01.270" v="1456"/>
          <ac:spMkLst>
            <pc:docMk/>
            <pc:sldMk cId="2472472621" sldId="271"/>
            <ac:spMk id="2" creationId="{74AE1A21-BF38-4A86-92F9-FBE13829F369}"/>
          </ac:spMkLst>
        </pc:spChg>
        <pc:spChg chg="mod">
          <ac:chgData name="Richard Fennell" userId="7523db6f-265c-4c93-8633-81a9965e64a2" providerId="ADAL" clId="{4D8B3C8D-E84E-4FA1-A059-536CE5A7BAAB}" dt="2020-02-23T19:47:19.339" v="5801" actId="6549"/>
          <ac:spMkLst>
            <pc:docMk/>
            <pc:sldMk cId="2472472621" sldId="271"/>
            <ac:spMk id="3" creationId="{B8DFDAFE-7651-4414-BB67-9F6678B2A824}"/>
          </ac:spMkLst>
        </pc:spChg>
        <pc:spChg chg="add del">
          <ac:chgData name="Richard Fennell" userId="7523db6f-265c-4c93-8633-81a9965e64a2" providerId="ADAL" clId="{4D8B3C8D-E84E-4FA1-A059-536CE5A7BAAB}" dt="2019-09-24T20:32:05.930" v="1457" actId="478"/>
          <ac:spMkLst>
            <pc:docMk/>
            <pc:sldMk cId="2472472621" sldId="271"/>
            <ac:spMk id="4" creationId="{C8C794B6-35DA-4953-B8B6-6BC3F7202495}"/>
          </ac:spMkLst>
        </pc:spChg>
        <pc:spChg chg="add del mod">
          <ac:chgData name="Richard Fennell" userId="7523db6f-265c-4c93-8633-81a9965e64a2" providerId="ADAL" clId="{4D8B3C8D-E84E-4FA1-A059-536CE5A7BAAB}" dt="2019-09-25T12:53:05.478" v="2048" actId="478"/>
          <ac:spMkLst>
            <pc:docMk/>
            <pc:sldMk cId="2472472621" sldId="271"/>
            <ac:spMk id="5" creationId="{7ED37E28-8F6E-49AF-BC8B-D715AAEC54D6}"/>
          </ac:spMkLst>
        </pc:spChg>
        <pc:spChg chg="add mod">
          <ac:chgData name="Richard Fennell" userId="7523db6f-265c-4c93-8633-81a9965e64a2" providerId="ADAL" clId="{4D8B3C8D-E84E-4FA1-A059-536CE5A7BAAB}" dt="2020-02-23T15:12:25.794" v="4974" actId="1076"/>
          <ac:spMkLst>
            <pc:docMk/>
            <pc:sldMk cId="2472472621" sldId="271"/>
            <ac:spMk id="6" creationId="{699D2BF1-00F0-4728-AA26-5A6B96B1C604}"/>
          </ac:spMkLst>
        </pc:spChg>
        <pc:spChg chg="add del mod">
          <ac:chgData name="Richard Fennell" userId="7523db6f-265c-4c93-8633-81a9965e64a2" providerId="ADAL" clId="{4D8B3C8D-E84E-4FA1-A059-536CE5A7BAAB}" dt="2019-09-25T12:53:07.714" v="2049" actId="478"/>
          <ac:spMkLst>
            <pc:docMk/>
            <pc:sldMk cId="2472472621" sldId="271"/>
            <ac:spMk id="8" creationId="{EA2A51D9-EA94-496B-A92F-BFD9F5F3721D}"/>
          </ac:spMkLst>
        </pc:spChg>
      </pc:sldChg>
      <pc:sldChg chg="delSp add ord">
        <pc:chgData name="Richard Fennell" userId="7523db6f-265c-4c93-8633-81a9965e64a2" providerId="ADAL" clId="{4D8B3C8D-E84E-4FA1-A059-536CE5A7BAAB}" dt="2020-02-18T20:13:20.896" v="2890"/>
        <pc:sldMkLst>
          <pc:docMk/>
          <pc:sldMk cId="3340021105" sldId="272"/>
        </pc:sldMkLst>
        <pc:spChg chg="del">
          <ac:chgData name="Richard Fennell" userId="7523db6f-265c-4c93-8633-81a9965e64a2" providerId="ADAL" clId="{4D8B3C8D-E84E-4FA1-A059-536CE5A7BAAB}" dt="2019-09-18T20:21:43.093" v="628"/>
          <ac:spMkLst>
            <pc:docMk/>
            <pc:sldMk cId="3340021105" sldId="272"/>
            <ac:spMk id="2" creationId="{35E13EBA-160B-4ABB-9905-1ADE14F95054}"/>
          </ac:spMkLst>
        </pc:spChg>
        <pc:spChg chg="del">
          <ac:chgData name="Richard Fennell" userId="7523db6f-265c-4c93-8633-81a9965e64a2" providerId="ADAL" clId="{4D8B3C8D-E84E-4FA1-A059-536CE5A7BAAB}" dt="2019-09-18T20:21:43.093" v="628"/>
          <ac:spMkLst>
            <pc:docMk/>
            <pc:sldMk cId="3340021105" sldId="272"/>
            <ac:spMk id="3" creationId="{8B0C80C0-D584-4907-997B-0397048A96A0}"/>
          </ac:spMkLst>
        </pc:spChg>
      </pc:sldChg>
      <pc:sldChg chg="modSp add mod modAnim">
        <pc:chgData name="Richard Fennell" userId="7523db6f-265c-4c93-8633-81a9965e64a2" providerId="ADAL" clId="{4D8B3C8D-E84E-4FA1-A059-536CE5A7BAAB}" dt="2020-02-23T20:03:03.193" v="5811" actId="20577"/>
        <pc:sldMkLst>
          <pc:docMk/>
          <pc:sldMk cId="2181829401" sldId="273"/>
        </pc:sldMkLst>
        <pc:spChg chg="mod">
          <ac:chgData name="Richard Fennell" userId="7523db6f-265c-4c93-8633-81a9965e64a2" providerId="ADAL" clId="{4D8B3C8D-E84E-4FA1-A059-536CE5A7BAAB}" dt="2020-02-23T20:03:03.193" v="5811" actId="20577"/>
          <ac:spMkLst>
            <pc:docMk/>
            <pc:sldMk cId="2181829401" sldId="273"/>
            <ac:spMk id="2" creationId="{DC70F55E-57E9-4462-B41F-3CEB43B6CFCA}"/>
          </ac:spMkLst>
        </pc:spChg>
        <pc:spChg chg="mod">
          <ac:chgData name="Richard Fennell" userId="7523db6f-265c-4c93-8633-81a9965e64a2" providerId="ADAL" clId="{4D8B3C8D-E84E-4FA1-A059-536CE5A7BAAB}" dt="2019-09-18T20:22:02.510" v="636" actId="20577"/>
          <ac:spMkLst>
            <pc:docMk/>
            <pc:sldMk cId="2181829401" sldId="273"/>
            <ac:spMk id="3" creationId="{7440630D-50E7-41AF-A5C3-0551A741E8D7}"/>
          </ac:spMkLst>
        </pc:spChg>
      </pc:sldChg>
      <pc:sldChg chg="modSp add del">
        <pc:chgData name="Richard Fennell" userId="7523db6f-265c-4c93-8633-81a9965e64a2" providerId="ADAL" clId="{4D8B3C8D-E84E-4FA1-A059-536CE5A7BAAB}" dt="2019-09-20T18:57:55.766" v="1209" actId="2696"/>
        <pc:sldMkLst>
          <pc:docMk/>
          <pc:sldMk cId="3536116027" sldId="274"/>
        </pc:sldMkLst>
        <pc:spChg chg="mod">
          <ac:chgData name="Richard Fennell" userId="7523db6f-265c-4c93-8633-81a9965e64a2" providerId="ADAL" clId="{4D8B3C8D-E84E-4FA1-A059-536CE5A7BAAB}" dt="2019-09-19T16:11:26.137" v="1088" actId="20577"/>
          <ac:spMkLst>
            <pc:docMk/>
            <pc:sldMk cId="3536116027" sldId="274"/>
            <ac:spMk id="2" creationId="{EF64326D-03E1-466B-A4C7-4AD7D13A64A4}"/>
          </ac:spMkLst>
        </pc:spChg>
        <pc:spChg chg="mod">
          <ac:chgData name="Richard Fennell" userId="7523db6f-265c-4c93-8633-81a9965e64a2" providerId="ADAL" clId="{4D8B3C8D-E84E-4FA1-A059-536CE5A7BAAB}" dt="2019-09-19T16:10:59.934" v="1025" actId="20577"/>
          <ac:spMkLst>
            <pc:docMk/>
            <pc:sldMk cId="3536116027" sldId="274"/>
            <ac:spMk id="3" creationId="{15FC598B-D541-49CF-A24A-5BC7EC7EEAB0}"/>
          </ac:spMkLst>
        </pc:spChg>
      </pc:sldChg>
      <pc:sldChg chg="addSp delSp modSp add mod ord">
        <pc:chgData name="Richard Fennell" userId="7523db6f-265c-4c93-8633-81a9965e64a2" providerId="ADAL" clId="{4D8B3C8D-E84E-4FA1-A059-536CE5A7BAAB}" dt="2020-02-18T19:25:06.443" v="2542" actId="208"/>
        <pc:sldMkLst>
          <pc:docMk/>
          <pc:sldMk cId="4171284678" sldId="275"/>
        </pc:sldMkLst>
        <pc:spChg chg="mod">
          <ac:chgData name="Richard Fennell" userId="7523db6f-265c-4c93-8633-81a9965e64a2" providerId="ADAL" clId="{4D8B3C8D-E84E-4FA1-A059-536CE5A7BAAB}" dt="2019-09-19T16:16:21.967" v="1129" actId="20577"/>
          <ac:spMkLst>
            <pc:docMk/>
            <pc:sldMk cId="4171284678" sldId="275"/>
            <ac:spMk id="2" creationId="{852B9189-ADB4-439C-BF63-370A87B5024B}"/>
          </ac:spMkLst>
        </pc:spChg>
        <pc:spChg chg="add mod">
          <ac:chgData name="Richard Fennell" userId="7523db6f-265c-4c93-8633-81a9965e64a2" providerId="ADAL" clId="{4D8B3C8D-E84E-4FA1-A059-536CE5A7BAAB}" dt="2020-02-18T19:25:06.443" v="2542" actId="208"/>
          <ac:spMkLst>
            <pc:docMk/>
            <pc:sldMk cId="4171284678" sldId="275"/>
            <ac:spMk id="3" creationId="{982A1C67-C091-4F98-8A8E-0A06A957C4A5}"/>
          </ac:spMkLst>
        </pc:spChg>
        <pc:picChg chg="add del">
          <ac:chgData name="Richard Fennell" userId="7523db6f-265c-4c93-8633-81a9965e64a2" providerId="ADAL" clId="{4D8B3C8D-E84E-4FA1-A059-536CE5A7BAAB}" dt="2019-09-19T16:15:55.384" v="1096" actId="478"/>
          <ac:picMkLst>
            <pc:docMk/>
            <pc:sldMk cId="4171284678" sldId="275"/>
            <ac:picMk id="3" creationId="{3020CB44-7696-460F-B238-FF1F6BB0A9F9}"/>
          </ac:picMkLst>
        </pc:picChg>
        <pc:picChg chg="add mod modCrop">
          <ac:chgData name="Richard Fennell" userId="7523db6f-265c-4c93-8633-81a9965e64a2" providerId="ADAL" clId="{4D8B3C8D-E84E-4FA1-A059-536CE5A7BAAB}" dt="2019-09-19T16:16:55.030" v="1136" actId="1076"/>
          <ac:picMkLst>
            <pc:docMk/>
            <pc:sldMk cId="4171284678" sldId="275"/>
            <ac:picMk id="4" creationId="{44D68F5E-D133-4A2B-B9CE-6BFDC5F1C400}"/>
          </ac:picMkLst>
        </pc:picChg>
      </pc:sldChg>
      <pc:sldChg chg="addSp delSp modSp add mod ord delAnim modAnim">
        <pc:chgData name="Richard Fennell" userId="7523db6f-265c-4c93-8633-81a9965e64a2" providerId="ADAL" clId="{4D8B3C8D-E84E-4FA1-A059-536CE5A7BAAB}" dt="2020-02-23T15:47:39.268" v="5698" actId="6549"/>
        <pc:sldMkLst>
          <pc:docMk/>
          <pc:sldMk cId="3804206197" sldId="276"/>
        </pc:sldMkLst>
        <pc:spChg chg="del">
          <ac:chgData name="Richard Fennell" userId="7523db6f-265c-4c93-8633-81a9965e64a2" providerId="ADAL" clId="{4D8B3C8D-E84E-4FA1-A059-536CE5A7BAAB}" dt="2019-09-19T19:52:23.592" v="1145" actId="478"/>
          <ac:spMkLst>
            <pc:docMk/>
            <pc:sldMk cId="3804206197" sldId="276"/>
            <ac:spMk id="2" creationId="{43BFEA78-4547-4F1A-B13F-3C35CFA06E15}"/>
          </ac:spMkLst>
        </pc:spChg>
        <pc:spChg chg="add mod">
          <ac:chgData name="Richard Fennell" userId="7523db6f-265c-4c93-8633-81a9965e64a2" providerId="ADAL" clId="{4D8B3C8D-E84E-4FA1-A059-536CE5A7BAAB}" dt="2020-02-21T21:43:36.850" v="3242" actId="1076"/>
          <ac:spMkLst>
            <pc:docMk/>
            <pc:sldMk cId="3804206197" sldId="276"/>
            <ac:spMk id="2" creationId="{AAEA8F95-5645-4BD5-8CD7-50652A8C9863}"/>
          </ac:spMkLst>
        </pc:spChg>
        <pc:spChg chg="mod">
          <ac:chgData name="Richard Fennell" userId="7523db6f-265c-4c93-8633-81a9965e64a2" providerId="ADAL" clId="{4D8B3C8D-E84E-4FA1-A059-536CE5A7BAAB}" dt="2020-02-23T15:47:39.268" v="5698" actId="6549"/>
          <ac:spMkLst>
            <pc:docMk/>
            <pc:sldMk cId="3804206197" sldId="276"/>
            <ac:spMk id="3" creationId="{FA7BEC2B-1DC3-4C89-B1F3-B914A5E365A9}"/>
          </ac:spMkLst>
        </pc:spChg>
        <pc:spChg chg="add mod">
          <ac:chgData name="Richard Fennell" userId="7523db6f-265c-4c93-8633-81a9965e64a2" providerId="ADAL" clId="{4D8B3C8D-E84E-4FA1-A059-536CE5A7BAAB}" dt="2020-02-23T15:14:14.417" v="5104" actId="20577"/>
          <ac:spMkLst>
            <pc:docMk/>
            <pc:sldMk cId="3804206197" sldId="276"/>
            <ac:spMk id="4" creationId="{A07404C6-0EEE-4753-BF7E-BF5FF37E5DA0}"/>
          </ac:spMkLst>
        </pc:spChg>
        <pc:spChg chg="add mod">
          <ac:chgData name="Richard Fennell" userId="7523db6f-265c-4c93-8633-81a9965e64a2" providerId="ADAL" clId="{4D8B3C8D-E84E-4FA1-A059-536CE5A7BAAB}" dt="2020-02-21T21:44:36.673" v="3272" actId="14100"/>
          <ac:spMkLst>
            <pc:docMk/>
            <pc:sldMk cId="3804206197" sldId="276"/>
            <ac:spMk id="5" creationId="{2129D17C-1675-4564-BA65-FFFF1BB00D1C}"/>
          </ac:spMkLst>
        </pc:spChg>
        <pc:spChg chg="del mod">
          <ac:chgData name="Richard Fennell" userId="7523db6f-265c-4c93-8633-81a9965e64a2" providerId="ADAL" clId="{4D8B3C8D-E84E-4FA1-A059-536CE5A7BAAB}" dt="2019-09-19T19:51:58.627" v="1143" actId="478"/>
          <ac:spMkLst>
            <pc:docMk/>
            <pc:sldMk cId="3804206197" sldId="276"/>
            <ac:spMk id="5" creationId="{C9325BA5-9B78-4673-BEC4-5B74BCBD8705}"/>
          </ac:spMkLst>
        </pc:spChg>
        <pc:spChg chg="add mod">
          <ac:chgData name="Richard Fennell" userId="7523db6f-265c-4c93-8633-81a9965e64a2" providerId="ADAL" clId="{4D8B3C8D-E84E-4FA1-A059-536CE5A7BAAB}" dt="2020-02-21T21:45:55.635" v="3301" actId="13822"/>
          <ac:spMkLst>
            <pc:docMk/>
            <pc:sldMk cId="3804206197" sldId="276"/>
            <ac:spMk id="6" creationId="{4BB2AE96-AFD5-49B7-B7B4-74AC084993AC}"/>
          </ac:spMkLst>
        </pc:spChg>
        <pc:spChg chg="add mod">
          <ac:chgData name="Richard Fennell" userId="7523db6f-265c-4c93-8633-81a9965e64a2" providerId="ADAL" clId="{4D8B3C8D-E84E-4FA1-A059-536CE5A7BAAB}" dt="2020-02-21T21:44:49.124" v="3274" actId="1076"/>
          <ac:spMkLst>
            <pc:docMk/>
            <pc:sldMk cId="3804206197" sldId="276"/>
            <ac:spMk id="7" creationId="{D72D45F9-BDF2-4005-9969-E0EFB810A638}"/>
          </ac:spMkLst>
        </pc:spChg>
        <pc:spChg chg="add mod">
          <ac:chgData name="Richard Fennell" userId="7523db6f-265c-4c93-8633-81a9965e64a2" providerId="ADAL" clId="{4D8B3C8D-E84E-4FA1-A059-536CE5A7BAAB}" dt="2020-02-21T21:46:06.135" v="3303" actId="1076"/>
          <ac:spMkLst>
            <pc:docMk/>
            <pc:sldMk cId="3804206197" sldId="276"/>
            <ac:spMk id="9" creationId="{CFE32B51-8C97-4174-9869-2F92FB5A9724}"/>
          </ac:spMkLst>
        </pc:spChg>
        <pc:spChg chg="add mod">
          <ac:chgData name="Richard Fennell" userId="7523db6f-265c-4c93-8633-81a9965e64a2" providerId="ADAL" clId="{4D8B3C8D-E84E-4FA1-A059-536CE5A7BAAB}" dt="2020-02-21T21:48:31.912" v="3320" actId="1076"/>
          <ac:spMkLst>
            <pc:docMk/>
            <pc:sldMk cId="3804206197" sldId="276"/>
            <ac:spMk id="17" creationId="{4A270B3A-7531-4F83-98F9-3939471D57CA}"/>
          </ac:spMkLst>
        </pc:spChg>
        <pc:spChg chg="add mod">
          <ac:chgData name="Richard Fennell" userId="7523db6f-265c-4c93-8633-81a9965e64a2" providerId="ADAL" clId="{4D8B3C8D-E84E-4FA1-A059-536CE5A7BAAB}" dt="2020-02-23T15:15:19.597" v="5118" actId="14100"/>
          <ac:spMkLst>
            <pc:docMk/>
            <pc:sldMk cId="3804206197" sldId="276"/>
            <ac:spMk id="20" creationId="{9E7252EA-BC2A-48F4-988B-728B0264C403}"/>
          </ac:spMkLst>
        </pc:spChg>
        <pc:spChg chg="add del mod">
          <ac:chgData name="Richard Fennell" userId="7523db6f-265c-4c93-8633-81a9965e64a2" providerId="ADAL" clId="{4D8B3C8D-E84E-4FA1-A059-536CE5A7BAAB}" dt="2020-02-23T15:13:21.032" v="5086" actId="478"/>
          <ac:spMkLst>
            <pc:docMk/>
            <pc:sldMk cId="3804206197" sldId="276"/>
            <ac:spMk id="23" creationId="{B4735181-14C4-406B-8FDF-2A8E6DDD2ADD}"/>
          </ac:spMkLst>
        </pc:spChg>
        <pc:spChg chg="add mod">
          <ac:chgData name="Richard Fennell" userId="7523db6f-265c-4c93-8633-81a9965e64a2" providerId="ADAL" clId="{4D8B3C8D-E84E-4FA1-A059-536CE5A7BAAB}" dt="2020-02-23T15:13:44.351" v="5090" actId="1076"/>
          <ac:spMkLst>
            <pc:docMk/>
            <pc:sldMk cId="3804206197" sldId="276"/>
            <ac:spMk id="26" creationId="{BEE012BA-9A15-4F1E-B06F-F2A72FD7EDD6}"/>
          </ac:spMkLst>
        </pc:spChg>
        <pc:spChg chg="add mod">
          <ac:chgData name="Richard Fennell" userId="7523db6f-265c-4c93-8633-81a9965e64a2" providerId="ADAL" clId="{4D8B3C8D-E84E-4FA1-A059-536CE5A7BAAB}" dt="2020-02-23T15:13:49.705" v="5091" actId="1076"/>
          <ac:spMkLst>
            <pc:docMk/>
            <pc:sldMk cId="3804206197" sldId="276"/>
            <ac:spMk id="28" creationId="{4992BB0E-A29C-48D1-814B-018EC9CC59BF}"/>
          </ac:spMkLst>
        </pc:spChg>
        <pc:spChg chg="add mod">
          <ac:chgData name="Richard Fennell" userId="7523db6f-265c-4c93-8633-81a9965e64a2" providerId="ADAL" clId="{4D8B3C8D-E84E-4FA1-A059-536CE5A7BAAB}" dt="2020-02-23T15:14:00.823" v="5093" actId="1076"/>
          <ac:spMkLst>
            <pc:docMk/>
            <pc:sldMk cId="3804206197" sldId="276"/>
            <ac:spMk id="31" creationId="{14877221-B941-4440-8BB3-85C565046167}"/>
          </ac:spMkLst>
        </pc:spChg>
        <pc:spChg chg="add mod">
          <ac:chgData name="Richard Fennell" userId="7523db6f-265c-4c93-8633-81a9965e64a2" providerId="ADAL" clId="{4D8B3C8D-E84E-4FA1-A059-536CE5A7BAAB}" dt="2020-02-23T15:15:23.381" v="5119" actId="14100"/>
          <ac:spMkLst>
            <pc:docMk/>
            <pc:sldMk cId="3804206197" sldId="276"/>
            <ac:spMk id="37" creationId="{A00001DD-33B2-434F-A23D-A2474DE6F680}"/>
          </ac:spMkLst>
        </pc:spChg>
        <pc:spChg chg="add mod">
          <ac:chgData name="Richard Fennell" userId="7523db6f-265c-4c93-8633-81a9965e64a2" providerId="ADAL" clId="{4D8B3C8D-E84E-4FA1-A059-536CE5A7BAAB}" dt="2020-02-23T15:14:32.777" v="5108" actId="1076"/>
          <ac:spMkLst>
            <pc:docMk/>
            <pc:sldMk cId="3804206197" sldId="276"/>
            <ac:spMk id="38" creationId="{85A7815F-4C6F-4603-B7B2-E87F8D99061B}"/>
          </ac:spMkLst>
        </pc:spChg>
        <pc:spChg chg="add del mod">
          <ac:chgData name="Richard Fennell" userId="7523db6f-265c-4c93-8633-81a9965e64a2" providerId="ADAL" clId="{4D8B3C8D-E84E-4FA1-A059-536CE5A7BAAB}" dt="2020-02-22T14:28:05.827" v="3539" actId="478"/>
          <ac:spMkLst>
            <pc:docMk/>
            <pc:sldMk cId="3804206197" sldId="276"/>
            <ac:spMk id="39" creationId="{CC8C76BC-C3FD-40D3-82BC-AB203CBAB079}"/>
          </ac:spMkLst>
        </pc:spChg>
        <pc:spChg chg="add mod">
          <ac:chgData name="Richard Fennell" userId="7523db6f-265c-4c93-8633-81a9965e64a2" providerId="ADAL" clId="{4D8B3C8D-E84E-4FA1-A059-536CE5A7BAAB}" dt="2020-02-23T15:14:55.209" v="5113" actId="1076"/>
          <ac:spMkLst>
            <pc:docMk/>
            <pc:sldMk cId="3804206197" sldId="276"/>
            <ac:spMk id="40" creationId="{D330E385-236C-4095-A7ED-5D48864EE540}"/>
          </ac:spMkLst>
        </pc:spChg>
        <pc:spChg chg="add mod">
          <ac:chgData name="Richard Fennell" userId="7523db6f-265c-4c93-8633-81a9965e64a2" providerId="ADAL" clId="{4D8B3C8D-E84E-4FA1-A059-536CE5A7BAAB}" dt="2020-02-22T14:44:49.618" v="3789" actId="5793"/>
          <ac:spMkLst>
            <pc:docMk/>
            <pc:sldMk cId="3804206197" sldId="276"/>
            <ac:spMk id="41" creationId="{4184F1BC-61B8-4ED6-B07B-303DDB6E40CB}"/>
          </ac:spMkLst>
        </pc:spChg>
        <pc:spChg chg="add mod">
          <ac:chgData name="Richard Fennell" userId="7523db6f-265c-4c93-8633-81a9965e64a2" providerId="ADAL" clId="{4D8B3C8D-E84E-4FA1-A059-536CE5A7BAAB}" dt="2020-02-22T14:40:12.144" v="3758" actId="1076"/>
          <ac:spMkLst>
            <pc:docMk/>
            <pc:sldMk cId="3804206197" sldId="276"/>
            <ac:spMk id="42" creationId="{6F62D2E8-E1A5-4B1F-8723-19BE14181AC9}"/>
          </ac:spMkLst>
        </pc:spChg>
        <pc:spChg chg="add mod">
          <ac:chgData name="Richard Fennell" userId="7523db6f-265c-4c93-8633-81a9965e64a2" providerId="ADAL" clId="{4D8B3C8D-E84E-4FA1-A059-536CE5A7BAAB}" dt="2020-02-23T15:14:51.495" v="5112" actId="1076"/>
          <ac:spMkLst>
            <pc:docMk/>
            <pc:sldMk cId="3804206197" sldId="276"/>
            <ac:spMk id="43" creationId="{56A55529-A212-48EB-AE00-8128CAB6B725}"/>
          </ac:spMkLst>
        </pc:spChg>
        <pc:spChg chg="add mod">
          <ac:chgData name="Richard Fennell" userId="7523db6f-265c-4c93-8633-81a9965e64a2" providerId="ADAL" clId="{4D8B3C8D-E84E-4FA1-A059-536CE5A7BAAB}" dt="2020-02-23T15:13:53.059" v="5092" actId="1076"/>
          <ac:spMkLst>
            <pc:docMk/>
            <pc:sldMk cId="3804206197" sldId="276"/>
            <ac:spMk id="44" creationId="{42F8C8E8-3C9F-45CE-9E08-59D6A04027DE}"/>
          </ac:spMkLst>
        </pc:spChg>
        <pc:spChg chg="add mod">
          <ac:chgData name="Richard Fennell" userId="7523db6f-265c-4c93-8633-81a9965e64a2" providerId="ADAL" clId="{4D8B3C8D-E84E-4FA1-A059-536CE5A7BAAB}" dt="2020-02-23T15:15:03.559" v="5114" actId="1076"/>
          <ac:spMkLst>
            <pc:docMk/>
            <pc:sldMk cId="3804206197" sldId="276"/>
            <ac:spMk id="50" creationId="{3F6F23AC-1C6F-4AC6-9786-534AFEA2FA44}"/>
          </ac:spMkLst>
        </pc:spChg>
        <pc:spChg chg="add mod">
          <ac:chgData name="Richard Fennell" userId="7523db6f-265c-4c93-8633-81a9965e64a2" providerId="ADAL" clId="{4D8B3C8D-E84E-4FA1-A059-536CE5A7BAAB}" dt="2020-02-23T15:15:08.697" v="5115" actId="1076"/>
          <ac:spMkLst>
            <pc:docMk/>
            <pc:sldMk cId="3804206197" sldId="276"/>
            <ac:spMk id="51" creationId="{009C4AC2-DD15-409F-A42B-2AD9DEBC7695}"/>
          </ac:spMkLst>
        </pc:spChg>
        <pc:picChg chg="add del mod">
          <ac:chgData name="Richard Fennell" userId="7523db6f-265c-4c93-8633-81a9965e64a2" providerId="ADAL" clId="{4D8B3C8D-E84E-4FA1-A059-536CE5A7BAAB}" dt="2020-02-22T14:39:33.660" v="3749" actId="478"/>
          <ac:picMkLst>
            <pc:docMk/>
            <pc:sldMk cId="3804206197" sldId="276"/>
            <ac:picMk id="1026" creationId="{B0BF973E-D3A0-41AF-9B68-FDE2CBDB7833}"/>
          </ac:picMkLst>
        </pc:picChg>
        <pc:cxnChg chg="add mod">
          <ac:chgData name="Richard Fennell" userId="7523db6f-265c-4c93-8633-81a9965e64a2" providerId="ADAL" clId="{4D8B3C8D-E84E-4FA1-A059-536CE5A7BAAB}" dt="2020-02-21T21:47:06.861" v="3311" actId="14100"/>
          <ac:cxnSpMkLst>
            <pc:docMk/>
            <pc:sldMk cId="3804206197" sldId="276"/>
            <ac:cxnSpMk id="10" creationId="{FE203B9C-B00A-4FC4-BABE-042EA011140C}"/>
          </ac:cxnSpMkLst>
        </pc:cxnChg>
        <pc:cxnChg chg="add mod">
          <ac:chgData name="Richard Fennell" userId="7523db6f-265c-4c93-8633-81a9965e64a2" providerId="ADAL" clId="{4D8B3C8D-E84E-4FA1-A059-536CE5A7BAAB}" dt="2020-02-22T14:41:44.504" v="3779" actId="14100"/>
          <ac:cxnSpMkLst>
            <pc:docMk/>
            <pc:sldMk cId="3804206197" sldId="276"/>
            <ac:cxnSpMk id="15" creationId="{FDE348AC-5869-4C5E-90E6-05A57F20EF7F}"/>
          </ac:cxnSpMkLst>
        </pc:cxnChg>
        <pc:cxnChg chg="add mod">
          <ac:chgData name="Richard Fennell" userId="7523db6f-265c-4c93-8633-81a9965e64a2" providerId="ADAL" clId="{4D8B3C8D-E84E-4FA1-A059-536CE5A7BAAB}" dt="2020-02-21T21:52:34.706" v="3363" actId="14100"/>
          <ac:cxnSpMkLst>
            <pc:docMk/>
            <pc:sldMk cId="3804206197" sldId="276"/>
            <ac:cxnSpMk id="18" creationId="{6AABD13F-B177-4AC1-AB18-77C2BDEF8130}"/>
          </ac:cxnSpMkLst>
        </pc:cxnChg>
        <pc:cxnChg chg="add del mod">
          <ac:chgData name="Richard Fennell" userId="7523db6f-265c-4c93-8633-81a9965e64a2" providerId="ADAL" clId="{4D8B3C8D-E84E-4FA1-A059-536CE5A7BAAB}" dt="2020-02-23T15:13:23.181" v="5087" actId="478"/>
          <ac:cxnSpMkLst>
            <pc:docMk/>
            <pc:sldMk cId="3804206197" sldId="276"/>
            <ac:cxnSpMk id="24" creationId="{BEEA6966-5773-44B4-A360-415CF0E5636B}"/>
          </ac:cxnSpMkLst>
        </pc:cxnChg>
        <pc:cxnChg chg="add mod">
          <ac:chgData name="Richard Fennell" userId="7523db6f-265c-4c93-8633-81a9965e64a2" providerId="ADAL" clId="{4D8B3C8D-E84E-4FA1-A059-536CE5A7BAAB}" dt="2020-02-23T15:13:44.351" v="5090" actId="1076"/>
          <ac:cxnSpMkLst>
            <pc:docMk/>
            <pc:sldMk cId="3804206197" sldId="276"/>
            <ac:cxnSpMk id="27" creationId="{8F4B1EFE-611B-4D22-90A3-DC6FEC6F8087}"/>
          </ac:cxnSpMkLst>
        </pc:cxnChg>
        <pc:cxnChg chg="add mod">
          <ac:chgData name="Richard Fennell" userId="7523db6f-265c-4c93-8633-81a9965e64a2" providerId="ADAL" clId="{4D8B3C8D-E84E-4FA1-A059-536CE5A7BAAB}" dt="2020-02-23T15:14:00.823" v="5093" actId="1076"/>
          <ac:cxnSpMkLst>
            <pc:docMk/>
            <pc:sldMk cId="3804206197" sldId="276"/>
            <ac:cxnSpMk id="32" creationId="{9331BEF5-5994-4217-8437-51BCC3F8BB73}"/>
          </ac:cxnSpMkLst>
        </pc:cxnChg>
        <pc:cxnChg chg="add mod">
          <ac:chgData name="Richard Fennell" userId="7523db6f-265c-4c93-8633-81a9965e64a2" providerId="ADAL" clId="{4D8B3C8D-E84E-4FA1-A059-536CE5A7BAAB}" dt="2020-02-23T15:14:27.154" v="5107" actId="1076"/>
          <ac:cxnSpMkLst>
            <pc:docMk/>
            <pc:sldMk cId="3804206197" sldId="276"/>
            <ac:cxnSpMk id="34" creationId="{AD76A303-C1D1-4E73-B4B1-8311C4D06AC0}"/>
          </ac:cxnSpMkLst>
        </pc:cxnChg>
        <pc:cxnChg chg="add mod">
          <ac:chgData name="Richard Fennell" userId="7523db6f-265c-4c93-8633-81a9965e64a2" providerId="ADAL" clId="{4D8B3C8D-E84E-4FA1-A059-536CE5A7BAAB}" dt="2020-02-23T15:13:44.351" v="5090" actId="1076"/>
          <ac:cxnSpMkLst>
            <pc:docMk/>
            <pc:sldMk cId="3804206197" sldId="276"/>
            <ac:cxnSpMk id="45" creationId="{F63DC1A7-7009-4272-A325-B75631F0624F}"/>
          </ac:cxnSpMkLst>
        </pc:cxnChg>
        <pc:cxnChg chg="add mod">
          <ac:chgData name="Richard Fennell" userId="7523db6f-265c-4c93-8633-81a9965e64a2" providerId="ADAL" clId="{4D8B3C8D-E84E-4FA1-A059-536CE5A7BAAB}" dt="2020-02-23T15:14:51.495" v="5112" actId="1076"/>
          <ac:cxnSpMkLst>
            <pc:docMk/>
            <pc:sldMk cId="3804206197" sldId="276"/>
            <ac:cxnSpMk id="46" creationId="{4E90AD68-529E-4A6E-8339-B5B4992ECB05}"/>
          </ac:cxnSpMkLst>
        </pc:cxnChg>
        <pc:cxnChg chg="add del">
          <ac:chgData name="Richard Fennell" userId="7523db6f-265c-4c93-8633-81a9965e64a2" providerId="ADAL" clId="{4D8B3C8D-E84E-4FA1-A059-536CE5A7BAAB}" dt="2020-02-22T14:35:23.728" v="3646"/>
          <ac:cxnSpMkLst>
            <pc:docMk/>
            <pc:sldMk cId="3804206197" sldId="276"/>
            <ac:cxnSpMk id="47" creationId="{D1FDB3FB-9F6C-4ABF-BB2A-F7F1D9217846}"/>
          </ac:cxnSpMkLst>
        </pc:cxnChg>
        <pc:cxnChg chg="add del">
          <ac:chgData name="Richard Fennell" userId="7523db6f-265c-4c93-8633-81a9965e64a2" providerId="ADAL" clId="{4D8B3C8D-E84E-4FA1-A059-536CE5A7BAAB}" dt="2020-02-22T14:35:30.887" v="3648"/>
          <ac:cxnSpMkLst>
            <pc:docMk/>
            <pc:sldMk cId="3804206197" sldId="276"/>
            <ac:cxnSpMk id="48" creationId="{9271749E-5A36-47BA-B93B-72ABC0B6EB60}"/>
          </ac:cxnSpMkLst>
        </pc:cxnChg>
        <pc:cxnChg chg="add del">
          <ac:chgData name="Richard Fennell" userId="7523db6f-265c-4c93-8633-81a9965e64a2" providerId="ADAL" clId="{4D8B3C8D-E84E-4FA1-A059-536CE5A7BAAB}" dt="2020-02-22T14:35:41.025" v="3650"/>
          <ac:cxnSpMkLst>
            <pc:docMk/>
            <pc:sldMk cId="3804206197" sldId="276"/>
            <ac:cxnSpMk id="49" creationId="{A414DECE-222E-42AA-A158-48C14D8D5327}"/>
          </ac:cxnSpMkLst>
        </pc:cxnChg>
        <pc:cxnChg chg="add mod">
          <ac:chgData name="Richard Fennell" userId="7523db6f-265c-4c93-8633-81a9965e64a2" providerId="ADAL" clId="{4D8B3C8D-E84E-4FA1-A059-536CE5A7BAAB}" dt="2020-02-23T15:14:37.247" v="5109" actId="1076"/>
          <ac:cxnSpMkLst>
            <pc:docMk/>
            <pc:sldMk cId="3804206197" sldId="276"/>
            <ac:cxnSpMk id="52" creationId="{EF5E40AC-C7C2-4F7C-A155-305975D58AE6}"/>
          </ac:cxnSpMkLst>
        </pc:cxnChg>
      </pc:sldChg>
      <pc:sldChg chg="modSp add modNotesTx">
        <pc:chgData name="Richard Fennell" userId="7523db6f-265c-4c93-8633-81a9965e64a2" providerId="ADAL" clId="{4D8B3C8D-E84E-4FA1-A059-536CE5A7BAAB}" dt="2019-09-26T15:56:39.942" v="2353" actId="20577"/>
        <pc:sldMkLst>
          <pc:docMk/>
          <pc:sldMk cId="2797501380" sldId="277"/>
        </pc:sldMkLst>
        <pc:spChg chg="mod">
          <ac:chgData name="Richard Fennell" userId="7523db6f-265c-4c93-8633-81a9965e64a2" providerId="ADAL" clId="{4D8B3C8D-E84E-4FA1-A059-536CE5A7BAAB}" dt="2019-09-26T15:56:39.942" v="2353" actId="20577"/>
          <ac:spMkLst>
            <pc:docMk/>
            <pc:sldMk cId="2797501380" sldId="277"/>
            <ac:spMk id="3" creationId="{183E1118-A5F0-49B1-8852-812A88CA0A44}"/>
          </ac:spMkLst>
        </pc:spChg>
      </pc:sldChg>
      <pc:sldChg chg="addSp modSp add modAnim">
        <pc:chgData name="Richard Fennell" userId="7523db6f-265c-4c93-8633-81a9965e64a2" providerId="ADAL" clId="{4D8B3C8D-E84E-4FA1-A059-536CE5A7BAAB}" dt="2019-09-24T21:27:09.621" v="2027" actId="313"/>
        <pc:sldMkLst>
          <pc:docMk/>
          <pc:sldMk cId="1862712772" sldId="278"/>
        </pc:sldMkLst>
        <pc:spChg chg="mod">
          <ac:chgData name="Richard Fennell" userId="7523db6f-265c-4c93-8633-81a9965e64a2" providerId="ADAL" clId="{4D8B3C8D-E84E-4FA1-A059-536CE5A7BAAB}" dt="2019-09-24T21:26:34.378" v="2020" actId="20577"/>
          <ac:spMkLst>
            <pc:docMk/>
            <pc:sldMk cId="1862712772" sldId="278"/>
            <ac:spMk id="2" creationId="{4343C396-8868-4E84-BAF8-E020B57DEDE5}"/>
          </ac:spMkLst>
        </pc:spChg>
        <pc:spChg chg="add mod">
          <ac:chgData name="Richard Fennell" userId="7523db6f-265c-4c93-8633-81a9965e64a2" providerId="ADAL" clId="{4D8B3C8D-E84E-4FA1-A059-536CE5A7BAAB}" dt="2019-09-24T21:27:09.621" v="2027" actId="313"/>
          <ac:spMkLst>
            <pc:docMk/>
            <pc:sldMk cId="1862712772" sldId="278"/>
            <ac:spMk id="3" creationId="{F073F6FD-9FAD-4C6E-93CA-8F405A72EEDD}"/>
          </ac:spMkLst>
        </pc:spChg>
      </pc:sldChg>
      <pc:sldChg chg="addSp delSp modSp add mod">
        <pc:chgData name="Richard Fennell" userId="7523db6f-265c-4c93-8633-81a9965e64a2" providerId="ADAL" clId="{4D8B3C8D-E84E-4FA1-A059-536CE5A7BAAB}" dt="2020-02-18T20:26:09.993" v="2984" actId="14100"/>
        <pc:sldMkLst>
          <pc:docMk/>
          <pc:sldMk cId="2002880625" sldId="279"/>
        </pc:sldMkLst>
        <pc:spChg chg="mod">
          <ac:chgData name="Richard Fennell" userId="7523db6f-265c-4c93-8633-81a9965e64a2" providerId="ADAL" clId="{4D8B3C8D-E84E-4FA1-A059-536CE5A7BAAB}" dt="2020-02-18T19:51:46.399" v="2655"/>
          <ac:spMkLst>
            <pc:docMk/>
            <pc:sldMk cId="2002880625" sldId="279"/>
            <ac:spMk id="3" creationId="{5E8EC0AB-6723-4F3C-9CCA-55A15F16BFD5}"/>
          </ac:spMkLst>
        </pc:spChg>
        <pc:spChg chg="add del mod">
          <ac:chgData name="Richard Fennell" userId="7523db6f-265c-4c93-8633-81a9965e64a2" providerId="ADAL" clId="{4D8B3C8D-E84E-4FA1-A059-536CE5A7BAAB}" dt="2020-02-18T19:28:53.820" v="2552" actId="478"/>
          <ac:spMkLst>
            <pc:docMk/>
            <pc:sldMk cId="2002880625" sldId="279"/>
            <ac:spMk id="5" creationId="{9BE3B2A0-FF13-4DDC-A285-783A629376C1}"/>
          </ac:spMkLst>
        </pc:spChg>
        <pc:spChg chg="add mod">
          <ac:chgData name="Richard Fennell" userId="7523db6f-265c-4c93-8633-81a9965e64a2" providerId="ADAL" clId="{4D8B3C8D-E84E-4FA1-A059-536CE5A7BAAB}" dt="2020-02-18T19:30:21.504" v="2560" actId="208"/>
          <ac:spMkLst>
            <pc:docMk/>
            <pc:sldMk cId="2002880625" sldId="279"/>
            <ac:spMk id="6" creationId="{CCF40F99-7C75-44A2-B563-538957F03E68}"/>
          </ac:spMkLst>
        </pc:spChg>
        <pc:spChg chg="add mod">
          <ac:chgData name="Richard Fennell" userId="7523db6f-265c-4c93-8633-81a9965e64a2" providerId="ADAL" clId="{4D8B3C8D-E84E-4FA1-A059-536CE5A7BAAB}" dt="2020-02-18T19:30:43.484" v="2565" actId="208"/>
          <ac:spMkLst>
            <pc:docMk/>
            <pc:sldMk cId="2002880625" sldId="279"/>
            <ac:spMk id="7" creationId="{E3921B30-B202-432E-B813-E4F3D370028C}"/>
          </ac:spMkLst>
        </pc:spChg>
        <pc:spChg chg="add mod">
          <ac:chgData name="Richard Fennell" userId="7523db6f-265c-4c93-8633-81a9965e64a2" providerId="ADAL" clId="{4D8B3C8D-E84E-4FA1-A059-536CE5A7BAAB}" dt="2020-02-18T19:31:19.982" v="2568" actId="208"/>
          <ac:spMkLst>
            <pc:docMk/>
            <pc:sldMk cId="2002880625" sldId="279"/>
            <ac:spMk id="8" creationId="{059DF281-6186-40AD-8553-7B57F5C77235}"/>
          </ac:spMkLst>
        </pc:spChg>
        <pc:spChg chg="add mod">
          <ac:chgData name="Richard Fennell" userId="7523db6f-265c-4c93-8633-81a9965e64a2" providerId="ADAL" clId="{4D8B3C8D-E84E-4FA1-A059-536CE5A7BAAB}" dt="2020-02-18T19:43:29.773" v="2610" actId="14100"/>
          <ac:spMkLst>
            <pc:docMk/>
            <pc:sldMk cId="2002880625" sldId="279"/>
            <ac:spMk id="9" creationId="{A67C7FBF-C434-459A-90BE-4D01999B38AD}"/>
          </ac:spMkLst>
        </pc:spChg>
        <pc:spChg chg="add del mod">
          <ac:chgData name="Richard Fennell" userId="7523db6f-265c-4c93-8633-81a9965e64a2" providerId="ADAL" clId="{4D8B3C8D-E84E-4FA1-A059-536CE5A7BAAB}" dt="2020-02-18T19:37:14.936" v="2579" actId="11529"/>
          <ac:spMkLst>
            <pc:docMk/>
            <pc:sldMk cId="2002880625" sldId="279"/>
            <ac:spMk id="12" creationId="{A883953D-CDFC-45D3-8E4C-457FF87595ED}"/>
          </ac:spMkLst>
        </pc:spChg>
        <pc:spChg chg="add mod">
          <ac:chgData name="Richard Fennell" userId="7523db6f-265c-4c93-8633-81a9965e64a2" providerId="ADAL" clId="{4D8B3C8D-E84E-4FA1-A059-536CE5A7BAAB}" dt="2020-02-18T19:42:43.674" v="2606" actId="208"/>
          <ac:spMkLst>
            <pc:docMk/>
            <pc:sldMk cId="2002880625" sldId="279"/>
            <ac:spMk id="14" creationId="{4F3A2072-8521-4D45-BFE8-A344EAF0BA2C}"/>
          </ac:spMkLst>
        </pc:spChg>
        <pc:spChg chg="add mod">
          <ac:chgData name="Richard Fennell" userId="7523db6f-265c-4c93-8633-81a9965e64a2" providerId="ADAL" clId="{4D8B3C8D-E84E-4FA1-A059-536CE5A7BAAB}" dt="2020-02-18T19:43:23.076" v="2609" actId="208"/>
          <ac:spMkLst>
            <pc:docMk/>
            <pc:sldMk cId="2002880625" sldId="279"/>
            <ac:spMk id="15" creationId="{47058F2F-8E90-4024-BEC0-584D77113108}"/>
          </ac:spMkLst>
        </pc:spChg>
        <pc:picChg chg="del">
          <ac:chgData name="Richard Fennell" userId="7523db6f-265c-4c93-8633-81a9965e64a2" providerId="ADAL" clId="{4D8B3C8D-E84E-4FA1-A059-536CE5A7BAAB}" dt="2020-02-18T19:27:20.316" v="2544" actId="478"/>
          <ac:picMkLst>
            <pc:docMk/>
            <pc:sldMk cId="2002880625" sldId="279"/>
            <ac:picMk id="2" creationId="{6775CE31-84B7-43BA-8F99-57EE81F61595}"/>
          </ac:picMkLst>
        </pc:picChg>
        <pc:picChg chg="add del mod modCrop">
          <ac:chgData name="Richard Fennell" userId="7523db6f-265c-4c93-8633-81a9965e64a2" providerId="ADAL" clId="{4D8B3C8D-E84E-4FA1-A059-536CE5A7BAAB}" dt="2020-02-18T20:18:26.175" v="2900" actId="1076"/>
          <ac:picMkLst>
            <pc:docMk/>
            <pc:sldMk cId="2002880625" sldId="279"/>
            <ac:picMk id="4" creationId="{0863CB4E-B357-439A-A0B0-B2CA5FCADCD6}"/>
          </ac:picMkLst>
        </pc:picChg>
        <pc:picChg chg="add del mod">
          <ac:chgData name="Richard Fennell" userId="7523db6f-265c-4c93-8633-81a9965e64a2" providerId="ADAL" clId="{4D8B3C8D-E84E-4FA1-A059-536CE5A7BAAB}" dt="2020-02-18T19:34:12.154" v="2576" actId="478"/>
          <ac:picMkLst>
            <pc:docMk/>
            <pc:sldMk cId="2002880625" sldId="279"/>
            <ac:picMk id="10" creationId="{2E19B7BE-B840-45DA-AF69-9762C7A1EAD9}"/>
          </ac:picMkLst>
        </pc:picChg>
        <pc:picChg chg="add mod">
          <ac:chgData name="Richard Fennell" userId="7523db6f-265c-4c93-8633-81a9965e64a2" providerId="ADAL" clId="{4D8B3C8D-E84E-4FA1-A059-536CE5A7BAAB}" dt="2020-02-18T19:38:06.223" v="2588" actId="1076"/>
          <ac:picMkLst>
            <pc:docMk/>
            <pc:sldMk cId="2002880625" sldId="279"/>
            <ac:picMk id="11" creationId="{506986F5-2DF6-4DC5-8E3A-2EEB8E5F4893}"/>
          </ac:picMkLst>
        </pc:picChg>
        <pc:picChg chg="add mod">
          <ac:chgData name="Richard Fennell" userId="7523db6f-265c-4c93-8633-81a9965e64a2" providerId="ADAL" clId="{4D8B3C8D-E84E-4FA1-A059-536CE5A7BAAB}" dt="2020-02-18T20:18:54.444" v="2956" actId="1076"/>
          <ac:picMkLst>
            <pc:docMk/>
            <pc:sldMk cId="2002880625" sldId="279"/>
            <ac:picMk id="13" creationId="{75A7E231-62BE-4E76-9463-1A87BB94EBA0}"/>
          </ac:picMkLst>
        </pc:picChg>
        <pc:picChg chg="add mod">
          <ac:chgData name="Richard Fennell" userId="7523db6f-265c-4c93-8633-81a9965e64a2" providerId="ADAL" clId="{4D8B3C8D-E84E-4FA1-A059-536CE5A7BAAB}" dt="2020-02-18T19:44:42.154" v="2615" actId="1076"/>
          <ac:picMkLst>
            <pc:docMk/>
            <pc:sldMk cId="2002880625" sldId="279"/>
            <ac:picMk id="16" creationId="{AD66ED3F-5895-418C-9383-35B0D8DE01C9}"/>
          </ac:picMkLst>
        </pc:picChg>
        <pc:picChg chg="add mod">
          <ac:chgData name="Richard Fennell" userId="7523db6f-265c-4c93-8633-81a9965e64a2" providerId="ADAL" clId="{4D8B3C8D-E84E-4FA1-A059-536CE5A7BAAB}" dt="2020-02-18T19:47:05.001" v="2620" actId="14100"/>
          <ac:picMkLst>
            <pc:docMk/>
            <pc:sldMk cId="2002880625" sldId="279"/>
            <ac:picMk id="17" creationId="{522C56B1-CFDE-41E5-B823-B2C598CE5148}"/>
          </ac:picMkLst>
        </pc:picChg>
        <pc:picChg chg="add mod modCrop">
          <ac:chgData name="Richard Fennell" userId="7523db6f-265c-4c93-8633-81a9965e64a2" providerId="ADAL" clId="{4D8B3C8D-E84E-4FA1-A059-536CE5A7BAAB}" dt="2020-02-18T20:18:50.385" v="2955" actId="1076"/>
          <ac:picMkLst>
            <pc:docMk/>
            <pc:sldMk cId="2002880625" sldId="279"/>
            <ac:picMk id="18" creationId="{48AAF40E-754D-4C20-9687-79E12642C18C}"/>
          </ac:picMkLst>
        </pc:picChg>
        <pc:picChg chg="add mod">
          <ac:chgData name="Richard Fennell" userId="7523db6f-265c-4c93-8633-81a9965e64a2" providerId="ADAL" clId="{4D8B3C8D-E84E-4FA1-A059-536CE5A7BAAB}" dt="2020-02-18T20:19:46.308" v="2961" actId="1076"/>
          <ac:picMkLst>
            <pc:docMk/>
            <pc:sldMk cId="2002880625" sldId="279"/>
            <ac:picMk id="19" creationId="{2B978521-94E3-4D05-9F08-FC17EBD4A8AF}"/>
          </ac:picMkLst>
        </pc:picChg>
        <pc:picChg chg="add mod modCrop">
          <ac:chgData name="Richard Fennell" userId="7523db6f-265c-4c93-8633-81a9965e64a2" providerId="ADAL" clId="{4D8B3C8D-E84E-4FA1-A059-536CE5A7BAAB}" dt="2020-02-18T20:26:02.850" v="2983" actId="732"/>
          <ac:picMkLst>
            <pc:docMk/>
            <pc:sldMk cId="2002880625" sldId="279"/>
            <ac:picMk id="20" creationId="{D673B74B-73F2-4882-B0BA-7ED4E637C099}"/>
          </ac:picMkLst>
        </pc:picChg>
        <pc:picChg chg="add mod">
          <ac:chgData name="Richard Fennell" userId="7523db6f-265c-4c93-8633-81a9965e64a2" providerId="ADAL" clId="{4D8B3C8D-E84E-4FA1-A059-536CE5A7BAAB}" dt="2020-02-18T20:21:55.808" v="2967" actId="1076"/>
          <ac:picMkLst>
            <pc:docMk/>
            <pc:sldMk cId="2002880625" sldId="279"/>
            <ac:picMk id="21" creationId="{5E9E4458-F96A-4917-94C5-1A210B959E10}"/>
          </ac:picMkLst>
        </pc:picChg>
        <pc:picChg chg="add del">
          <ac:chgData name="Richard Fennell" userId="7523db6f-265c-4c93-8633-81a9965e64a2" providerId="ADAL" clId="{4D8B3C8D-E84E-4FA1-A059-536CE5A7BAAB}" dt="2020-02-18T20:22:19.648" v="2969"/>
          <ac:picMkLst>
            <pc:docMk/>
            <pc:sldMk cId="2002880625" sldId="279"/>
            <ac:picMk id="22" creationId="{0BE5F00C-7272-4FED-84A4-97B3D8056BCF}"/>
          </ac:picMkLst>
        </pc:picChg>
        <pc:picChg chg="add mod ord">
          <ac:chgData name="Richard Fennell" userId="7523db6f-265c-4c93-8633-81a9965e64a2" providerId="ADAL" clId="{4D8B3C8D-E84E-4FA1-A059-536CE5A7BAAB}" dt="2020-02-18T20:26:09.993" v="2984" actId="14100"/>
          <ac:picMkLst>
            <pc:docMk/>
            <pc:sldMk cId="2002880625" sldId="279"/>
            <ac:picMk id="23" creationId="{8F7AF2BE-D9A3-472E-AD7B-B4F31B77442E}"/>
          </ac:picMkLst>
        </pc:picChg>
        <pc:picChg chg="add mod">
          <ac:chgData name="Richard Fennell" userId="7523db6f-265c-4c93-8633-81a9965e64a2" providerId="ADAL" clId="{4D8B3C8D-E84E-4FA1-A059-536CE5A7BAAB}" dt="2020-02-18T20:23:39.005" v="2976" actId="1076"/>
          <ac:picMkLst>
            <pc:docMk/>
            <pc:sldMk cId="2002880625" sldId="279"/>
            <ac:picMk id="24" creationId="{1B610B77-D63E-499C-9DA0-8B7ED415BC79}"/>
          </ac:picMkLst>
        </pc:picChg>
        <pc:picChg chg="add mod modCrop">
          <ac:chgData name="Richard Fennell" userId="7523db6f-265c-4c93-8633-81a9965e64a2" providerId="ADAL" clId="{4D8B3C8D-E84E-4FA1-A059-536CE5A7BAAB}" dt="2020-02-18T20:24:42.370" v="2981" actId="732"/>
          <ac:picMkLst>
            <pc:docMk/>
            <pc:sldMk cId="2002880625" sldId="279"/>
            <ac:picMk id="25" creationId="{A4B8C082-3759-4C56-BDB5-112C272E13F9}"/>
          </ac:picMkLst>
        </pc:picChg>
      </pc:sldChg>
      <pc:sldChg chg="addSp delSp modSp add mod">
        <pc:chgData name="Richard Fennell" userId="7523db6f-265c-4c93-8633-81a9965e64a2" providerId="ADAL" clId="{4D8B3C8D-E84E-4FA1-A059-536CE5A7BAAB}" dt="2020-02-18T19:49:34.963" v="2649"/>
        <pc:sldMkLst>
          <pc:docMk/>
          <pc:sldMk cId="3347717955" sldId="280"/>
        </pc:sldMkLst>
        <pc:spChg chg="mod">
          <ac:chgData name="Richard Fennell" userId="7523db6f-265c-4c93-8633-81a9965e64a2" providerId="ADAL" clId="{4D8B3C8D-E84E-4FA1-A059-536CE5A7BAAB}" dt="2020-02-18T19:49:05.761" v="2647" actId="20577"/>
          <ac:spMkLst>
            <pc:docMk/>
            <pc:sldMk cId="3347717955" sldId="280"/>
            <ac:spMk id="2" creationId="{593259B8-980E-40CC-8379-40DECDBCAD74}"/>
          </ac:spMkLst>
        </pc:spChg>
        <pc:spChg chg="add del mod">
          <ac:chgData name="Richard Fennell" userId="7523db6f-265c-4c93-8633-81a9965e64a2" providerId="ADAL" clId="{4D8B3C8D-E84E-4FA1-A059-536CE5A7BAAB}" dt="2020-02-18T19:49:34.963" v="2649"/>
          <ac:spMkLst>
            <pc:docMk/>
            <pc:sldMk cId="3347717955" sldId="280"/>
            <ac:spMk id="3" creationId="{53F8796F-A82B-4BFD-AA01-37A5C116FF13}"/>
          </ac:spMkLst>
        </pc:spChg>
      </pc:sldChg>
      <pc:sldChg chg="modSp add">
        <pc:chgData name="Richard Fennell" userId="7523db6f-265c-4c93-8633-81a9965e64a2" providerId="ADAL" clId="{4D8B3C8D-E84E-4FA1-A059-536CE5A7BAAB}" dt="2020-02-18T19:58:32.789" v="2765"/>
        <pc:sldMkLst>
          <pc:docMk/>
          <pc:sldMk cId="612281286" sldId="281"/>
        </pc:sldMkLst>
        <pc:spChg chg="mod">
          <ac:chgData name="Richard Fennell" userId="7523db6f-265c-4c93-8633-81a9965e64a2" providerId="ADAL" clId="{4D8B3C8D-E84E-4FA1-A059-536CE5A7BAAB}" dt="2020-02-18T19:58:32.789" v="2765"/>
          <ac:spMkLst>
            <pc:docMk/>
            <pc:sldMk cId="612281286" sldId="281"/>
            <ac:spMk id="2" creationId="{593259B8-980E-40CC-8379-40DECDBCAD74}"/>
          </ac:spMkLst>
        </pc:spChg>
      </pc:sldChg>
      <pc:sldChg chg="modSp add mod addAnim delAnim modAnim">
        <pc:chgData name="Richard Fennell" userId="7523db6f-265c-4c93-8633-81a9965e64a2" providerId="ADAL" clId="{4D8B3C8D-E84E-4FA1-A059-536CE5A7BAAB}" dt="2020-02-23T17:13:03.449" v="5782" actId="20577"/>
        <pc:sldMkLst>
          <pc:docMk/>
          <pc:sldMk cId="180410886" sldId="282"/>
        </pc:sldMkLst>
        <pc:spChg chg="mod">
          <ac:chgData name="Richard Fennell" userId="7523db6f-265c-4c93-8633-81a9965e64a2" providerId="ADAL" clId="{4D8B3C8D-E84E-4FA1-A059-536CE5A7BAAB}" dt="2020-02-23T17:13:03.449" v="5782" actId="20577"/>
          <ac:spMkLst>
            <pc:docMk/>
            <pc:sldMk cId="180410886" sldId="282"/>
            <ac:spMk id="2" creationId="{DC70F55E-57E9-4462-B41F-3CEB43B6CFCA}"/>
          </ac:spMkLst>
        </pc:spChg>
        <pc:spChg chg="mod">
          <ac:chgData name="Richard Fennell" userId="7523db6f-265c-4c93-8633-81a9965e64a2" providerId="ADAL" clId="{4D8B3C8D-E84E-4FA1-A059-536CE5A7BAAB}" dt="2020-02-18T20:11:24.339" v="2887" actId="20577"/>
          <ac:spMkLst>
            <pc:docMk/>
            <pc:sldMk cId="180410886" sldId="282"/>
            <ac:spMk id="3" creationId="{7440630D-50E7-41AF-A5C3-0551A741E8D7}"/>
          </ac:spMkLst>
        </pc:spChg>
      </pc:sldChg>
      <pc:sldChg chg="addSp delSp modSp add mod modTransition delAnim modAnim modNotesTx">
        <pc:chgData name="Richard Fennell" userId="7523db6f-265c-4c93-8633-81a9965e64a2" providerId="ADAL" clId="{4D8B3C8D-E84E-4FA1-A059-536CE5A7BAAB}" dt="2020-02-23T15:04:24.442" v="4963" actId="1076"/>
        <pc:sldMkLst>
          <pc:docMk/>
          <pc:sldMk cId="4146637109" sldId="283"/>
        </pc:sldMkLst>
        <pc:spChg chg="mod">
          <ac:chgData name="Richard Fennell" userId="7523db6f-265c-4c93-8633-81a9965e64a2" providerId="ADAL" clId="{4D8B3C8D-E84E-4FA1-A059-536CE5A7BAAB}" dt="2020-02-23T14:44:31.363" v="4705" actId="20577"/>
          <ac:spMkLst>
            <pc:docMk/>
            <pc:sldMk cId="4146637109" sldId="283"/>
            <ac:spMk id="2" creationId="{6FA26F7B-05AC-4B82-8E3F-32586F9EFFB0}"/>
          </ac:spMkLst>
        </pc:spChg>
        <pc:spChg chg="add mod">
          <ac:chgData name="Richard Fennell" userId="7523db6f-265c-4c93-8633-81a9965e64a2" providerId="ADAL" clId="{4D8B3C8D-E84E-4FA1-A059-536CE5A7BAAB}" dt="2020-02-23T15:04:17.403" v="4962" actId="1076"/>
          <ac:spMkLst>
            <pc:docMk/>
            <pc:sldMk cId="4146637109" sldId="283"/>
            <ac:spMk id="3" creationId="{76BF5397-E300-4736-8BF4-9ABE0A60EBF1}"/>
          </ac:spMkLst>
        </pc:spChg>
        <pc:spChg chg="add del mod">
          <ac:chgData name="Richard Fennell" userId="7523db6f-265c-4c93-8633-81a9965e64a2" providerId="ADAL" clId="{4D8B3C8D-E84E-4FA1-A059-536CE5A7BAAB}" dt="2020-02-18T20:32:21.287" v="3034"/>
          <ac:spMkLst>
            <pc:docMk/>
            <pc:sldMk cId="4146637109" sldId="283"/>
            <ac:spMk id="3" creationId="{79610CB8-431F-4B7B-ABFD-80BF560313DB}"/>
          </ac:spMkLst>
        </pc:spChg>
        <pc:spChg chg="add del mod">
          <ac:chgData name="Richard Fennell" userId="7523db6f-265c-4c93-8633-81a9965e64a2" providerId="ADAL" clId="{4D8B3C8D-E84E-4FA1-A059-536CE5A7BAAB}" dt="2020-02-23T14:41:07.091" v="4625" actId="478"/>
          <ac:spMkLst>
            <pc:docMk/>
            <pc:sldMk cId="4146637109" sldId="283"/>
            <ac:spMk id="4" creationId="{2745F2D0-131A-479A-A90B-174CEAF15B16}"/>
          </ac:spMkLst>
        </pc:spChg>
        <pc:spChg chg="add del mod">
          <ac:chgData name="Richard Fennell" userId="7523db6f-265c-4c93-8633-81a9965e64a2" providerId="ADAL" clId="{4D8B3C8D-E84E-4FA1-A059-536CE5A7BAAB}" dt="2020-02-23T14:56:12.768" v="4860" actId="11529"/>
          <ac:spMkLst>
            <pc:docMk/>
            <pc:sldMk cId="4146637109" sldId="283"/>
            <ac:spMk id="5" creationId="{B99FF57C-6906-41AB-9E82-C39EEC53DC76}"/>
          </ac:spMkLst>
        </pc:spChg>
        <pc:spChg chg="add mod">
          <ac:chgData name="Richard Fennell" userId="7523db6f-265c-4c93-8633-81a9965e64a2" providerId="ADAL" clId="{4D8B3C8D-E84E-4FA1-A059-536CE5A7BAAB}" dt="2020-02-23T14:58:43.221" v="4932" actId="1076"/>
          <ac:spMkLst>
            <pc:docMk/>
            <pc:sldMk cId="4146637109" sldId="283"/>
            <ac:spMk id="6" creationId="{2AA3686C-AE31-4FE4-B7B6-777436222888}"/>
          </ac:spMkLst>
        </pc:spChg>
        <pc:spChg chg="add mod">
          <ac:chgData name="Richard Fennell" userId="7523db6f-265c-4c93-8633-81a9965e64a2" providerId="ADAL" clId="{4D8B3C8D-E84E-4FA1-A059-536CE5A7BAAB}" dt="2020-02-23T15:04:24.442" v="4963" actId="1076"/>
          <ac:spMkLst>
            <pc:docMk/>
            <pc:sldMk cId="4146637109" sldId="283"/>
            <ac:spMk id="7" creationId="{D9F3EF0E-F8C9-474D-99ED-C8C6543E5957}"/>
          </ac:spMkLst>
        </pc:spChg>
      </pc:sldChg>
      <pc:sldChg chg="addSp delSp modSp add mod modAnim modNotesTx">
        <pc:chgData name="Richard Fennell" userId="7523db6f-265c-4c93-8633-81a9965e64a2" providerId="ADAL" clId="{4D8B3C8D-E84E-4FA1-A059-536CE5A7BAAB}" dt="2020-02-23T14:25:23.303" v="4238" actId="20577"/>
        <pc:sldMkLst>
          <pc:docMk/>
          <pc:sldMk cId="1969455811" sldId="284"/>
        </pc:sldMkLst>
        <pc:spChg chg="del">
          <ac:chgData name="Richard Fennell" userId="7523db6f-265c-4c93-8633-81a9965e64a2" providerId="ADAL" clId="{4D8B3C8D-E84E-4FA1-A059-536CE5A7BAAB}" dt="2020-02-23T14:22:55.024" v="3883"/>
          <ac:spMkLst>
            <pc:docMk/>
            <pc:sldMk cId="1969455811" sldId="284"/>
            <ac:spMk id="2" creationId="{D6995935-CD15-45CD-A2B0-B5B275B64DCF}"/>
          </ac:spMkLst>
        </pc:spChg>
        <pc:spChg chg="add mod">
          <ac:chgData name="Richard Fennell" userId="7523db6f-265c-4c93-8633-81a9965e64a2" providerId="ADAL" clId="{4D8B3C8D-E84E-4FA1-A059-536CE5A7BAAB}" dt="2020-02-23T14:23:04.297" v="3918" actId="20577"/>
          <ac:spMkLst>
            <pc:docMk/>
            <pc:sldMk cId="1969455811" sldId="284"/>
            <ac:spMk id="3" creationId="{EFB7E054-A7C9-421F-90CD-D9A3453F78DD}"/>
          </ac:spMkLst>
        </pc:spChg>
        <pc:spChg chg="add mod">
          <ac:chgData name="Richard Fennell" userId="7523db6f-265c-4c93-8633-81a9965e64a2" providerId="ADAL" clId="{4D8B3C8D-E84E-4FA1-A059-536CE5A7BAAB}" dt="2020-02-23T14:24:06.912" v="4043" actId="20577"/>
          <ac:spMkLst>
            <pc:docMk/>
            <pc:sldMk cId="1969455811" sldId="284"/>
            <ac:spMk id="4" creationId="{88D048FA-B9E2-4B45-B620-4D72291934B7}"/>
          </ac:spMkLst>
        </pc:spChg>
      </pc:sldChg>
      <pc:sldChg chg="addSp delSp modSp add mod modAnim">
        <pc:chgData name="Richard Fennell" userId="7523db6f-265c-4c93-8633-81a9965e64a2" providerId="ADAL" clId="{4D8B3C8D-E84E-4FA1-A059-536CE5A7BAAB}" dt="2020-02-23T19:45:06.036" v="5786" actId="20577"/>
        <pc:sldMkLst>
          <pc:docMk/>
          <pc:sldMk cId="799055174" sldId="285"/>
        </pc:sldMkLst>
        <pc:spChg chg="del">
          <ac:chgData name="Richard Fennell" userId="7523db6f-265c-4c93-8633-81a9965e64a2" providerId="ADAL" clId="{4D8B3C8D-E84E-4FA1-A059-536CE5A7BAAB}" dt="2020-02-23T14:27:23.423" v="4271"/>
          <ac:spMkLst>
            <pc:docMk/>
            <pc:sldMk cId="799055174" sldId="285"/>
            <ac:spMk id="2" creationId="{013E7C94-B3FA-41EE-9A17-C92799966EDF}"/>
          </ac:spMkLst>
        </pc:spChg>
        <pc:spChg chg="mod">
          <ac:chgData name="Richard Fennell" userId="7523db6f-265c-4c93-8633-81a9965e64a2" providerId="ADAL" clId="{4D8B3C8D-E84E-4FA1-A059-536CE5A7BAAB}" dt="2020-02-23T14:27:01.352" v="4268" actId="20577"/>
          <ac:spMkLst>
            <pc:docMk/>
            <pc:sldMk cId="799055174" sldId="285"/>
            <ac:spMk id="3" creationId="{DD35FCF1-91A3-4494-A129-7AC7298DD2BB}"/>
          </ac:spMkLst>
        </pc:spChg>
        <pc:spChg chg="add mod">
          <ac:chgData name="Richard Fennell" userId="7523db6f-265c-4c93-8633-81a9965e64a2" providerId="ADAL" clId="{4D8B3C8D-E84E-4FA1-A059-536CE5A7BAAB}" dt="2020-02-23T14:31:45.667" v="4515" actId="242"/>
          <ac:spMkLst>
            <pc:docMk/>
            <pc:sldMk cId="799055174" sldId="285"/>
            <ac:spMk id="4" creationId="{38E042A7-48CD-4F0B-829A-D0E62CF6AFED}"/>
          </ac:spMkLst>
        </pc:spChg>
        <pc:spChg chg="add mod">
          <ac:chgData name="Richard Fennell" userId="7523db6f-265c-4c93-8633-81a9965e64a2" providerId="ADAL" clId="{4D8B3C8D-E84E-4FA1-A059-536CE5A7BAAB}" dt="2020-02-23T19:45:06.036" v="5786" actId="20577"/>
          <ac:spMkLst>
            <pc:docMk/>
            <pc:sldMk cId="799055174" sldId="285"/>
            <ac:spMk id="5" creationId="{A9243CD5-86E6-47D4-90DF-98F565CAF685}"/>
          </ac:spMkLst>
        </pc:spChg>
        <pc:spChg chg="add del mod">
          <ac:chgData name="Richard Fennell" userId="7523db6f-265c-4c93-8633-81a9965e64a2" providerId="ADAL" clId="{4D8B3C8D-E84E-4FA1-A059-536CE5A7BAAB}" dt="2020-02-23T14:28:04.396" v="4294"/>
          <ac:spMkLst>
            <pc:docMk/>
            <pc:sldMk cId="799055174" sldId="285"/>
            <ac:spMk id="6" creationId="{526BD8DD-465F-4438-914F-6273630A2611}"/>
          </ac:spMkLst>
        </pc:spChg>
        <pc:spChg chg="add mod">
          <ac:chgData name="Richard Fennell" userId="7523db6f-265c-4c93-8633-81a9965e64a2" providerId="ADAL" clId="{4D8B3C8D-E84E-4FA1-A059-536CE5A7BAAB}" dt="2020-02-23T14:34:14.373" v="4620" actId="20577"/>
          <ac:spMkLst>
            <pc:docMk/>
            <pc:sldMk cId="799055174" sldId="285"/>
            <ac:spMk id="7" creationId="{034E95CA-F29E-4A4E-BA7E-B70F7CF5F47B}"/>
          </ac:spMkLst>
        </pc:spChg>
        <pc:spChg chg="add mod">
          <ac:chgData name="Richard Fennell" userId="7523db6f-265c-4c93-8633-81a9965e64a2" providerId="ADAL" clId="{4D8B3C8D-E84E-4FA1-A059-536CE5A7BAAB}" dt="2020-02-23T14:31:38.826" v="4514" actId="242"/>
          <ac:spMkLst>
            <pc:docMk/>
            <pc:sldMk cId="799055174" sldId="285"/>
            <ac:spMk id="8" creationId="{50EC47F6-FE1F-48EE-A81A-E5B1A54384E0}"/>
          </ac:spMkLst>
        </pc:spChg>
        <pc:spChg chg="add del">
          <ac:chgData name="Richard Fennell" userId="7523db6f-265c-4c93-8633-81a9965e64a2" providerId="ADAL" clId="{4D8B3C8D-E84E-4FA1-A059-536CE5A7BAAB}" dt="2020-02-23T14:28:14.301" v="4296" actId="478"/>
          <ac:spMkLst>
            <pc:docMk/>
            <pc:sldMk cId="799055174" sldId="285"/>
            <ac:spMk id="10" creationId="{8544B428-9EB4-4F09-9413-EA8C8D65CB78}"/>
          </ac:spMkLst>
        </pc:spChg>
        <pc:picChg chg="add">
          <ac:chgData name="Richard Fennell" userId="7523db6f-265c-4c93-8633-81a9965e64a2" providerId="ADAL" clId="{4D8B3C8D-E84E-4FA1-A059-536CE5A7BAAB}" dt="2020-02-23T14:28:06.276" v="4295"/>
          <ac:picMkLst>
            <pc:docMk/>
            <pc:sldMk cId="799055174" sldId="285"/>
            <ac:picMk id="11" creationId="{977D8E15-E7C3-4C28-9819-90BA50B3A872}"/>
          </ac:picMkLst>
        </pc:picChg>
        <pc:picChg chg="add del mod">
          <ac:chgData name="Richard Fennell" userId="7523db6f-265c-4c93-8633-81a9965e64a2" providerId="ADAL" clId="{4D8B3C8D-E84E-4FA1-A059-536CE5A7BAAB}" dt="2020-02-23T14:28:04.396" v="4294"/>
          <ac:picMkLst>
            <pc:docMk/>
            <pc:sldMk cId="799055174" sldId="285"/>
            <ac:picMk id="1026" creationId="{E81D1860-A328-435C-9B6D-ADD79515214D}"/>
          </ac:picMkLst>
        </pc:picChg>
        <pc:picChg chg="add mod">
          <ac:chgData name="Richard Fennell" userId="7523db6f-265c-4c93-8633-81a9965e64a2" providerId="ADAL" clId="{4D8B3C8D-E84E-4FA1-A059-536CE5A7BAAB}" dt="2020-02-23T14:29:08.633" v="4308" actId="1076"/>
          <ac:picMkLst>
            <pc:docMk/>
            <pc:sldMk cId="799055174" sldId="285"/>
            <ac:picMk id="1028" creationId="{614CBAFA-2A58-49CA-9569-8E98BF96DC1C}"/>
          </ac:picMkLst>
        </pc:picChg>
      </pc:sldChg>
      <pc:sldChg chg="addSp delSp modSp add mod modAnim modNotesTx">
        <pc:chgData name="Richard Fennell" userId="7523db6f-265c-4c93-8633-81a9965e64a2" providerId="ADAL" clId="{4D8B3C8D-E84E-4FA1-A059-536CE5A7BAAB}" dt="2020-02-23T15:41:37.641" v="5653" actId="20577"/>
        <pc:sldMkLst>
          <pc:docMk/>
          <pc:sldMk cId="2557333957" sldId="286"/>
        </pc:sldMkLst>
        <pc:spChg chg="del">
          <ac:chgData name="Richard Fennell" userId="7523db6f-265c-4c93-8633-81a9965e64a2" providerId="ADAL" clId="{4D8B3C8D-E84E-4FA1-A059-536CE5A7BAAB}" dt="2020-02-23T15:20:33.719" v="5168"/>
          <ac:spMkLst>
            <pc:docMk/>
            <pc:sldMk cId="2557333957" sldId="286"/>
            <ac:spMk id="2" creationId="{CCEEF041-B449-45F1-B0CE-CF37EDEC0986}"/>
          </ac:spMkLst>
        </pc:spChg>
        <pc:spChg chg="add mod">
          <ac:chgData name="Richard Fennell" userId="7523db6f-265c-4c93-8633-81a9965e64a2" providerId="ADAL" clId="{4D8B3C8D-E84E-4FA1-A059-536CE5A7BAAB}" dt="2020-02-23T15:30:23.258" v="5208" actId="20577"/>
          <ac:spMkLst>
            <pc:docMk/>
            <pc:sldMk cId="2557333957" sldId="286"/>
            <ac:spMk id="3" creationId="{489FBECE-3CB7-47BE-947C-D2149CB8B938}"/>
          </ac:spMkLst>
        </pc:spChg>
        <pc:spChg chg="add del mod">
          <ac:chgData name="Richard Fennell" userId="7523db6f-265c-4c93-8633-81a9965e64a2" providerId="ADAL" clId="{4D8B3C8D-E84E-4FA1-A059-536CE5A7BAAB}" dt="2020-02-23T15:28:46.350" v="5192" actId="478"/>
          <ac:spMkLst>
            <pc:docMk/>
            <pc:sldMk cId="2557333957" sldId="286"/>
            <ac:spMk id="4" creationId="{E5EF5B77-E539-4B83-B339-BB7A2D005329}"/>
          </ac:spMkLst>
        </pc:spChg>
        <pc:spChg chg="add del mod">
          <ac:chgData name="Richard Fennell" userId="7523db6f-265c-4c93-8633-81a9965e64a2" providerId="ADAL" clId="{4D8B3C8D-E84E-4FA1-A059-536CE5A7BAAB}" dt="2020-02-23T15:28:57.352" v="5193"/>
          <ac:spMkLst>
            <pc:docMk/>
            <pc:sldMk cId="2557333957" sldId="286"/>
            <ac:spMk id="6" creationId="{7F3C2EF8-25F0-472A-B0E7-29A8D2A8152B}"/>
          </ac:spMkLst>
        </pc:spChg>
        <pc:spChg chg="add mod">
          <ac:chgData name="Richard Fennell" userId="7523db6f-265c-4c93-8633-81a9965e64a2" providerId="ADAL" clId="{4D8B3C8D-E84E-4FA1-A059-536CE5A7BAAB}" dt="2020-02-23T15:35:26.071" v="5380" actId="20577"/>
          <ac:spMkLst>
            <pc:docMk/>
            <pc:sldMk cId="2557333957" sldId="286"/>
            <ac:spMk id="7" creationId="{9E09E5F2-DEE5-4DCA-9F20-CC60DBEE77DE}"/>
          </ac:spMkLst>
        </pc:spChg>
        <pc:spChg chg="add mod">
          <ac:chgData name="Richard Fennell" userId="7523db6f-265c-4c93-8633-81a9965e64a2" providerId="ADAL" clId="{4D8B3C8D-E84E-4FA1-A059-536CE5A7BAAB}" dt="2020-02-23T15:41:37.641" v="5653" actId="20577"/>
          <ac:spMkLst>
            <pc:docMk/>
            <pc:sldMk cId="2557333957" sldId="286"/>
            <ac:spMk id="8" creationId="{C027F732-ED03-4869-AA0F-6A877A78F538}"/>
          </ac:spMkLst>
        </pc:spChg>
        <pc:spChg chg="add mod">
          <ac:chgData name="Richard Fennell" userId="7523db6f-265c-4c93-8633-81a9965e64a2" providerId="ADAL" clId="{4D8B3C8D-E84E-4FA1-A059-536CE5A7BAAB}" dt="2020-02-23T15:40:52.136" v="5608" actId="1076"/>
          <ac:spMkLst>
            <pc:docMk/>
            <pc:sldMk cId="2557333957" sldId="286"/>
            <ac:spMk id="9" creationId="{1C50C875-FE93-4A69-A841-2A8BE7540EA7}"/>
          </ac:spMkLst>
        </pc:spChg>
        <pc:spChg chg="add mod">
          <ac:chgData name="Richard Fennell" userId="7523db6f-265c-4c93-8633-81a9965e64a2" providerId="ADAL" clId="{4D8B3C8D-E84E-4FA1-A059-536CE5A7BAAB}" dt="2020-02-23T15:40:55.505" v="5609" actId="1076"/>
          <ac:spMkLst>
            <pc:docMk/>
            <pc:sldMk cId="2557333957" sldId="286"/>
            <ac:spMk id="10" creationId="{DDF99869-5A17-4428-8710-3AF34E823A10}"/>
          </ac:spMkLst>
        </pc:spChg>
      </pc:sldChg>
      <pc:sldChg chg="del">
        <pc:chgData name="Richard Fennell" userId="7523db6f-265c-4c93-8633-81a9965e64a2" providerId="ADAL" clId="{4D8B3C8D-E84E-4FA1-A059-536CE5A7BAAB}" dt="2020-02-29T13:10:06.584" v="5812" actId="47"/>
        <pc:sldMkLst>
          <pc:docMk/>
          <pc:sldMk cId="333116323" sldId="287"/>
        </pc:sldMkLst>
      </pc:sldChg>
      <pc:sldChg chg="add del">
        <pc:chgData name="Richard Fennell" userId="7523db6f-265c-4c93-8633-81a9965e64a2" providerId="ADAL" clId="{4D8B3C8D-E84E-4FA1-A059-536CE5A7BAAB}" dt="2020-02-23T15:41:18.711" v="5610" actId="47"/>
        <pc:sldMkLst>
          <pc:docMk/>
          <pc:sldMk cId="3513759647" sldId="287"/>
        </pc:sldMkLst>
      </pc:sldChg>
      <pc:sldChg chg="del">
        <pc:chgData name="Richard Fennell" userId="7523db6f-265c-4c93-8633-81a9965e64a2" providerId="ADAL" clId="{4D8B3C8D-E84E-4FA1-A059-536CE5A7BAAB}" dt="2020-02-29T13:10:12.230" v="5813" actId="47"/>
        <pc:sldMkLst>
          <pc:docMk/>
          <pc:sldMk cId="2160942857" sldId="289"/>
        </pc:sldMkLst>
      </pc:sldChg>
    </pc:docChg>
  </pc:docChgLst>
  <pc:docChgLst>
    <pc:chgData name="Richard" userId="7523db6f-265c-4c93-8633-81a9965e64a2" providerId="ADAL" clId="{4D8B3C8D-E84E-4FA1-A059-536CE5A7BAAB}"/>
    <pc:docChg chg="undo custSel addSld delSld modSld sldOrd">
      <pc:chgData name="Richard" userId="7523db6f-265c-4c93-8633-81a9965e64a2" providerId="ADAL" clId="{4D8B3C8D-E84E-4FA1-A059-536CE5A7BAAB}" dt="2020-02-28T09:08:47.402" v="56" actId="20577"/>
      <pc:docMkLst>
        <pc:docMk/>
      </pc:docMkLst>
      <pc:sldChg chg="addSp delSp">
        <pc:chgData name="Richard" userId="7523db6f-265c-4c93-8633-81a9965e64a2" providerId="ADAL" clId="{4D8B3C8D-E84E-4FA1-A059-536CE5A7BAAB}" dt="2020-02-28T09:00:25.334" v="37"/>
        <pc:sldMkLst>
          <pc:docMk/>
          <pc:sldMk cId="818145422" sldId="256"/>
        </pc:sldMkLst>
        <pc:spChg chg="add del">
          <ac:chgData name="Richard" userId="7523db6f-265c-4c93-8633-81a9965e64a2" providerId="ADAL" clId="{4D8B3C8D-E84E-4FA1-A059-536CE5A7BAAB}" dt="2020-02-28T09:00:25.334" v="37"/>
          <ac:spMkLst>
            <pc:docMk/>
            <pc:sldMk cId="818145422" sldId="256"/>
            <ac:spMk id="2" creationId="{7D194ABE-79BC-4BEE-9934-5A6EC147AEF3}"/>
          </ac:spMkLst>
        </pc:spChg>
      </pc:sldChg>
      <pc:sldChg chg="del mod modShow">
        <pc:chgData name="Richard" userId="7523db6f-265c-4c93-8633-81a9965e64a2" providerId="ADAL" clId="{4D8B3C8D-E84E-4FA1-A059-536CE5A7BAAB}" dt="2020-02-28T09:04:35.853" v="45" actId="47"/>
        <pc:sldMkLst>
          <pc:docMk/>
          <pc:sldMk cId="3831054920" sldId="258"/>
        </pc:sldMkLst>
      </pc:sldChg>
      <pc:sldChg chg="modSp">
        <pc:chgData name="Richard" userId="7523db6f-265c-4c93-8633-81a9965e64a2" providerId="ADAL" clId="{4D8B3C8D-E84E-4FA1-A059-536CE5A7BAAB}" dt="2020-02-28T09:08:47.402" v="56" actId="20577"/>
        <pc:sldMkLst>
          <pc:docMk/>
          <pc:sldMk cId="3545423707" sldId="263"/>
        </pc:sldMkLst>
        <pc:spChg chg="mod">
          <ac:chgData name="Richard" userId="7523db6f-265c-4c93-8633-81a9965e64a2" providerId="ADAL" clId="{4D8B3C8D-E84E-4FA1-A059-536CE5A7BAAB}" dt="2020-02-28T09:08:47.402" v="56" actId="20577"/>
          <ac:spMkLst>
            <pc:docMk/>
            <pc:sldMk cId="3545423707" sldId="263"/>
            <ac:spMk id="4" creationId="{B5F1F92C-E3BF-49D4-B5C1-48C73848A669}"/>
          </ac:spMkLst>
        </pc:spChg>
      </pc:sldChg>
      <pc:sldChg chg="ord modAnim">
        <pc:chgData name="Richard" userId="7523db6f-265c-4c93-8633-81a9965e64a2" providerId="ADAL" clId="{4D8B3C8D-E84E-4FA1-A059-536CE5A7BAAB}" dt="2020-02-28T09:08:36.127" v="55"/>
        <pc:sldMkLst>
          <pc:docMk/>
          <pc:sldMk cId="180410886" sldId="282"/>
        </pc:sldMkLst>
      </pc:sldChg>
      <pc:sldChg chg="addSp delSp modSp add mod modTransition setBg">
        <pc:chgData name="Richard" userId="7523db6f-265c-4c93-8633-81a9965e64a2" providerId="ADAL" clId="{4D8B3C8D-E84E-4FA1-A059-536CE5A7BAAB}" dt="2020-02-27T13:28:41.058" v="35" actId="1076"/>
        <pc:sldMkLst>
          <pc:docMk/>
          <pc:sldMk cId="333116323" sldId="287"/>
        </pc:sldMkLst>
        <pc:spChg chg="add del mod">
          <ac:chgData name="Richard" userId="7523db6f-265c-4c93-8633-81a9965e64a2" providerId="ADAL" clId="{4D8B3C8D-E84E-4FA1-A059-536CE5A7BAAB}" dt="2020-02-27T13:27:38.346" v="21" actId="478"/>
          <ac:spMkLst>
            <pc:docMk/>
            <pc:sldMk cId="333116323" sldId="287"/>
            <ac:spMk id="2" creationId="{4A628B40-787D-4FD4-B2F3-0103F9AC50DC}"/>
          </ac:spMkLst>
        </pc:spChg>
        <pc:spChg chg="mod">
          <ac:chgData name="Richard" userId="7523db6f-265c-4c93-8633-81a9965e64a2" providerId="ADAL" clId="{4D8B3C8D-E84E-4FA1-A059-536CE5A7BAAB}" dt="2020-02-27T13:28:34.387" v="33" actId="1076"/>
          <ac:spMkLst>
            <pc:docMk/>
            <pc:sldMk cId="333116323" sldId="287"/>
            <ac:spMk id="5" creationId="{E1C8A07C-1305-4C9A-B646-0E73C074620D}"/>
          </ac:spMkLst>
        </pc:spChg>
        <pc:spChg chg="add mod">
          <ac:chgData name="Richard" userId="7523db6f-265c-4c93-8633-81a9965e64a2" providerId="ADAL" clId="{4D8B3C8D-E84E-4FA1-A059-536CE5A7BAAB}" dt="2020-02-27T13:22:54.499" v="9" actId="14100"/>
          <ac:spMkLst>
            <pc:docMk/>
            <pc:sldMk cId="333116323" sldId="287"/>
            <ac:spMk id="6" creationId="{C8060945-4A08-4AC4-92C7-51F8C059CB91}"/>
          </ac:spMkLst>
        </pc:spChg>
        <pc:picChg chg="del mod">
          <ac:chgData name="Richard" userId="7523db6f-265c-4c93-8633-81a9965e64a2" providerId="ADAL" clId="{4D8B3C8D-E84E-4FA1-A059-536CE5A7BAAB}" dt="2020-02-27T13:27:49.823" v="26" actId="478"/>
          <ac:picMkLst>
            <pc:docMk/>
            <pc:sldMk cId="333116323" sldId="287"/>
            <ac:picMk id="4" creationId="{3823E25F-8C55-47EE-82D2-769E206AEE2B}"/>
          </ac:picMkLst>
        </pc:picChg>
        <pc:picChg chg="add del mod">
          <ac:chgData name="Richard" userId="7523db6f-265c-4c93-8633-81a9965e64a2" providerId="ADAL" clId="{4D8B3C8D-E84E-4FA1-A059-536CE5A7BAAB}" dt="2020-02-27T13:27:45.934" v="25"/>
          <ac:picMkLst>
            <pc:docMk/>
            <pc:sldMk cId="333116323" sldId="287"/>
            <ac:picMk id="1026" creationId="{1A37D1A4-6020-4FB5-A635-7CD6F49E39C9}"/>
          </ac:picMkLst>
        </pc:picChg>
        <pc:picChg chg="add mod">
          <ac:chgData name="Richard" userId="7523db6f-265c-4c93-8633-81a9965e64a2" providerId="ADAL" clId="{4D8B3C8D-E84E-4FA1-A059-536CE5A7BAAB}" dt="2020-02-27T13:28:41.058" v="35" actId="1076"/>
          <ac:picMkLst>
            <pc:docMk/>
            <pc:sldMk cId="333116323" sldId="287"/>
            <ac:picMk id="1028" creationId="{1E5A89AB-3BCE-43C4-B5D5-D0E751BC4750}"/>
          </ac:picMkLst>
        </pc:picChg>
      </pc:sldChg>
      <pc:sldChg chg="modSp add del mod">
        <pc:chgData name="Richard" userId="7523db6f-265c-4c93-8633-81a9965e64a2" providerId="ADAL" clId="{4D8B3C8D-E84E-4FA1-A059-536CE5A7BAAB}" dt="2020-02-28T09:03:34.786" v="43" actId="47"/>
        <pc:sldMkLst>
          <pc:docMk/>
          <pc:sldMk cId="217694961" sldId="288"/>
        </pc:sldMkLst>
        <pc:spChg chg="mod">
          <ac:chgData name="Richard" userId="7523db6f-265c-4c93-8633-81a9965e64a2" providerId="ADAL" clId="{4D8B3C8D-E84E-4FA1-A059-536CE5A7BAAB}" dt="2020-02-28T09:03:00.576" v="39" actId="14100"/>
          <ac:spMkLst>
            <pc:docMk/>
            <pc:sldMk cId="217694961" sldId="288"/>
            <ac:spMk id="14" creationId="{00000000-0000-0000-0000-000000000000}"/>
          </ac:spMkLst>
        </pc:spChg>
      </pc:sldChg>
      <pc:sldChg chg="modSp add mod ord">
        <pc:chgData name="Richard" userId="7523db6f-265c-4c93-8633-81a9965e64a2" providerId="ADAL" clId="{4D8B3C8D-E84E-4FA1-A059-536CE5A7BAAB}" dt="2020-02-28T09:05:00.220" v="53" actId="1076"/>
        <pc:sldMkLst>
          <pc:docMk/>
          <pc:sldMk cId="2160942857" sldId="289"/>
        </pc:sldMkLst>
        <pc:picChg chg="mod">
          <ac:chgData name="Richard" userId="7523db6f-265c-4c93-8633-81a9965e64a2" providerId="ADAL" clId="{4D8B3C8D-E84E-4FA1-A059-536CE5A7BAAB}" dt="2020-02-28T09:04:48.420" v="48" actId="1076"/>
          <ac:picMkLst>
            <pc:docMk/>
            <pc:sldMk cId="2160942857" sldId="289"/>
            <ac:picMk id="2" creationId="{68A2A2D7-46CE-40B2-9428-1A6A8201D35C}"/>
          </ac:picMkLst>
        </pc:picChg>
        <pc:picChg chg="mod">
          <ac:chgData name="Richard" userId="7523db6f-265c-4c93-8633-81a9965e64a2" providerId="ADAL" clId="{4D8B3C8D-E84E-4FA1-A059-536CE5A7BAAB}" dt="2020-02-28T09:04:57.445" v="52" actId="1076"/>
          <ac:picMkLst>
            <pc:docMk/>
            <pc:sldMk cId="2160942857" sldId="289"/>
            <ac:picMk id="4" creationId="{97C31909-0624-4700-A2E5-5564AD749C20}"/>
          </ac:picMkLst>
        </pc:picChg>
        <pc:picChg chg="mod">
          <ac:chgData name="Richard" userId="7523db6f-265c-4c93-8633-81a9965e64a2" providerId="ADAL" clId="{4D8B3C8D-E84E-4FA1-A059-536CE5A7BAAB}" dt="2020-02-28T09:04:49.932" v="49" actId="1076"/>
          <ac:picMkLst>
            <pc:docMk/>
            <pc:sldMk cId="2160942857" sldId="289"/>
            <ac:picMk id="6" creationId="{00000000-0000-0000-0000-000000000000}"/>
          </ac:picMkLst>
        </pc:picChg>
        <pc:picChg chg="mod">
          <ac:chgData name="Richard" userId="7523db6f-265c-4c93-8633-81a9965e64a2" providerId="ADAL" clId="{4D8B3C8D-E84E-4FA1-A059-536CE5A7BAAB}" dt="2020-02-28T09:04:46.898" v="47" actId="1076"/>
          <ac:picMkLst>
            <pc:docMk/>
            <pc:sldMk cId="2160942857" sldId="289"/>
            <ac:picMk id="8" creationId="{E2E870AC-5271-458F-8659-C80A764C561A}"/>
          </ac:picMkLst>
        </pc:picChg>
        <pc:picChg chg="mod">
          <ac:chgData name="Richard" userId="7523db6f-265c-4c93-8633-81a9965e64a2" providerId="ADAL" clId="{4D8B3C8D-E84E-4FA1-A059-536CE5A7BAAB}" dt="2020-02-28T09:05:00.220" v="53" actId="1076"/>
          <ac:picMkLst>
            <pc:docMk/>
            <pc:sldMk cId="2160942857" sldId="289"/>
            <ac:picMk id="19" creationId="{4A4A8D4F-F04E-4244-B6D7-E6A7D56679C6}"/>
          </ac:picMkLst>
        </pc:picChg>
        <pc:picChg chg="mod">
          <ac:chgData name="Richard" userId="7523db6f-265c-4c93-8633-81a9965e64a2" providerId="ADAL" clId="{4D8B3C8D-E84E-4FA1-A059-536CE5A7BAAB}" dt="2020-02-28T09:04:54.314" v="51" actId="1076"/>
          <ac:picMkLst>
            <pc:docMk/>
            <pc:sldMk cId="2160942857" sldId="289"/>
            <ac:picMk id="22" creationId="{DC09FCCE-B2F8-4F48-ACE3-5FB3A851548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ypescript-action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rfennell/JSONFileVersioner/blob/master/src/main.ts" TargetMode="External"/><Relationship Id="rId4" Type="http://schemas.openxmlformats.org/officeDocument/2006/relationships/hyperlink" Target="https://github.com/rfennell/AzurePipelines/blob/master/Extensions/Versioning/VersionJSONFileTask/src/ApplyVersionToJSONFile.t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an external system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947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27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A metadata file called either </a:t>
            </a:r>
            <a:r>
              <a:rPr lang="en-GB" dirty="0" err="1"/>
              <a:t>action.yml</a:t>
            </a:r>
            <a:r>
              <a:rPr lang="en-GB" dirty="0"/>
              <a:t> or </a:t>
            </a:r>
            <a:r>
              <a:rPr lang="en-GB" dirty="0" err="1"/>
              <a:t>action.yaml</a:t>
            </a:r>
            <a:r>
              <a:rPr lang="en-GB" dirty="0"/>
              <a:t> that defines </a:t>
            </a:r>
          </a:p>
          <a:p>
            <a:pPr lvl="1"/>
            <a:r>
              <a:rPr lang="en-GB" dirty="0"/>
              <a:t>The inputs</a:t>
            </a:r>
          </a:p>
          <a:p>
            <a:pPr lvl="1"/>
            <a:r>
              <a:rPr lang="en-GB" dirty="0"/>
              <a:t>The outputs </a:t>
            </a:r>
          </a:p>
          <a:p>
            <a:pPr lvl="1"/>
            <a:r>
              <a:rPr lang="en-GB" dirty="0"/>
              <a:t>Main </a:t>
            </a:r>
            <a:r>
              <a:rPr lang="en-GB" dirty="0" err="1"/>
              <a:t>entrypoint</a:t>
            </a:r>
            <a:r>
              <a:rPr lang="en-GB" dirty="0"/>
              <a:t> for your action.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7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1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can port other languages</a:t>
            </a:r>
          </a:p>
          <a:p>
            <a:r>
              <a:rPr lang="en-GB" dirty="0"/>
              <a:t>Docker opens up interesting opportunities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83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new repo from </a:t>
            </a:r>
            <a:r>
              <a:rPr lang="en-GB" dirty="0">
                <a:hlinkClick r:id="rId3"/>
              </a:rPr>
              <a:t>https://github.com/actions/typescript-action</a:t>
            </a:r>
            <a:endParaRPr lang="en-GB" dirty="0"/>
          </a:p>
          <a:p>
            <a:r>
              <a:rPr lang="en-GB" dirty="0"/>
              <a:t>Copied in my task code into the repo bit by bit</a:t>
            </a:r>
          </a:p>
          <a:p>
            <a:pPr lvl="1"/>
            <a:r>
              <a:rPr lang="en-GB" dirty="0"/>
              <a:t>Renamed my entry </a:t>
            </a:r>
            <a:r>
              <a:rPr lang="en-GB" dirty="0" err="1">
                <a:hlinkClick r:id="rId4"/>
              </a:rPr>
              <a:t>ApplyVersionToJSONFile.ts</a:t>
            </a:r>
            <a:r>
              <a:rPr lang="en-GB" dirty="0"/>
              <a:t> file to </a:t>
            </a:r>
            <a:r>
              <a:rPr lang="en-GB" dirty="0" err="1">
                <a:hlinkClick r:id="rId5"/>
              </a:rPr>
              <a:t>main.ts</a:t>
            </a:r>
            <a:r>
              <a:rPr lang="en-GB" dirty="0"/>
              <a:t> to keep inline with the template standard</a:t>
            </a:r>
          </a:p>
          <a:p>
            <a:r>
              <a:rPr lang="en-GB" dirty="0"/>
              <a:t>Copied over the AppyVersionToJSONFuncitons.js</a:t>
            </a:r>
          </a:p>
          <a:p>
            <a:r>
              <a:rPr lang="en-GB" dirty="0"/>
              <a:t>I removed any Azure DevOps specific code that was not needed.</a:t>
            </a:r>
          </a:p>
          <a:p>
            <a:r>
              <a:rPr lang="en-GB" dirty="0"/>
              <a:t>In both files swapped the references to “vsts-task-lib/task” to “@actions/core” and update the related function calls to use</a:t>
            </a:r>
          </a:p>
          <a:p>
            <a:pPr lvl="1"/>
            <a:r>
              <a:rPr lang="en-GB" dirty="0" err="1"/>
              <a:t>core.getInput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core.debug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core.warning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core.SetFailed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9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the scripts run from the repo needs the dependencies</a:t>
            </a:r>
          </a:p>
          <a:p>
            <a:r>
              <a:rPr lang="en-GB" dirty="0"/>
              <a:t>This is a difference from Azure DevOps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586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928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44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7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0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means to do CI/CD inside the GitHub experience.</a:t>
            </a:r>
          </a:p>
          <a:p>
            <a:endParaRPr lang="en-GB" dirty="0"/>
          </a:p>
          <a:p>
            <a:r>
              <a:rPr lang="en-GB" dirty="0"/>
              <a:t>For those familiar with Azure DevOps pipeline you will see known concepts, but this is all new language and action wise</a:t>
            </a:r>
          </a:p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Linux, macOS, Windows, and containers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builds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language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533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84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Logs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in secret store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Multi-container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96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Community-powered workflows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Actions connects all of your tools to automate every step of your development workflow. Easily deploy to any cloud, create tickets in Jira, or publish a package to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venture off the beaten path? Use the millions of open source libraries available on GitHub to create your own actions. Write them in JavaScript or create a container Action—both can interact with the full GitHub API and any other public API.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785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51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a workflow to a hello world node app</a:t>
            </a:r>
          </a:p>
          <a:p>
            <a:r>
              <a:rPr lang="en-GB" dirty="0"/>
              <a:t>When triggered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65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limited to Git operations, also webhooks, basically anything on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59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Control over logical flow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Wrapper loads of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 of custom tools not present on the agent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Avoid the need to install something, or use a language not present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Aid management of complexity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Related to  both of the about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Code reuse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Avoids need to cut and past </a:t>
            </a:r>
            <a:r>
              <a:rPr lang="en-GB" dirty="0" err="1"/>
              <a:t>blocl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648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2.png"/></Relationships>
</file>

<file path=ppt/slideLayouts/_rels/slideLayout6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42" Type="http://schemas.openxmlformats.org/officeDocument/2006/relationships/image" Target="../media/image107.png"/><Relationship Id="rId47" Type="http://schemas.openxmlformats.org/officeDocument/2006/relationships/image" Target="../media/image111.png"/><Relationship Id="rId50" Type="http://schemas.microsoft.com/office/2007/relationships/hdphoto" Target="../media/hdphoto6.wdp"/><Relationship Id="rId55" Type="http://schemas.openxmlformats.org/officeDocument/2006/relationships/image" Target="../media/image116.png"/><Relationship Id="rId63" Type="http://schemas.openxmlformats.org/officeDocument/2006/relationships/image" Target="../media/image121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29" Type="http://schemas.openxmlformats.org/officeDocument/2006/relationships/image" Target="../media/image95.png"/><Relationship Id="rId11" Type="http://schemas.openxmlformats.org/officeDocument/2006/relationships/image" Target="../media/image80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102.png"/><Relationship Id="rId40" Type="http://schemas.openxmlformats.org/officeDocument/2006/relationships/image" Target="../media/image105.jpeg"/><Relationship Id="rId45" Type="http://schemas.openxmlformats.org/officeDocument/2006/relationships/image" Target="../media/image118.svg"/><Relationship Id="rId53" Type="http://schemas.microsoft.com/office/2007/relationships/hdphoto" Target="../media/hdphoto7.wdp"/><Relationship Id="rId58" Type="http://schemas.openxmlformats.org/officeDocument/2006/relationships/image" Target="../media/image118.png"/><Relationship Id="rId66" Type="http://schemas.microsoft.com/office/2007/relationships/hdphoto" Target="../media/hdphoto10.wdp"/><Relationship Id="rId5" Type="http://schemas.openxmlformats.org/officeDocument/2006/relationships/image" Target="../media/image75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8.svg"/><Relationship Id="rId43" Type="http://schemas.openxmlformats.org/officeDocument/2006/relationships/image" Target="../media/image108.jpeg"/><Relationship Id="rId48" Type="http://schemas.microsoft.com/office/2007/relationships/hdphoto" Target="../media/hdphoto5.wdp"/><Relationship Id="rId56" Type="http://schemas.openxmlformats.org/officeDocument/2006/relationships/image" Target="../media/image126.svg"/><Relationship Id="rId64" Type="http://schemas.openxmlformats.org/officeDocument/2006/relationships/image" Target="../media/image122.png"/><Relationship Id="rId8" Type="http://schemas.openxmlformats.org/officeDocument/2006/relationships/image" Target="../media/image78.png"/><Relationship Id="rId51" Type="http://schemas.openxmlformats.org/officeDocument/2006/relationships/image" Target="../media/image113.png"/><Relationship Id="rId3" Type="http://schemas.microsoft.com/office/2007/relationships/hdphoto" Target="../media/hdphoto1.wdp"/><Relationship Id="rId12" Type="http://schemas.openxmlformats.org/officeDocument/2006/relationships/image" Target="../media/image81.jpg"/><Relationship Id="rId17" Type="http://schemas.openxmlformats.org/officeDocument/2006/relationships/image" Target="../media/image91.svg"/><Relationship Id="rId25" Type="http://schemas.openxmlformats.org/officeDocument/2006/relationships/image" Target="../media/image91.jpeg"/><Relationship Id="rId33" Type="http://schemas.openxmlformats.org/officeDocument/2006/relationships/image" Target="../media/image99.png"/><Relationship Id="rId38" Type="http://schemas.openxmlformats.org/officeDocument/2006/relationships/image" Target="../media/image103.png"/><Relationship Id="rId46" Type="http://schemas.openxmlformats.org/officeDocument/2006/relationships/image" Target="../media/image110.png"/><Relationship Id="rId59" Type="http://schemas.microsoft.com/office/2007/relationships/hdphoto" Target="../media/hdphoto8.wdp"/><Relationship Id="rId20" Type="http://schemas.openxmlformats.org/officeDocument/2006/relationships/image" Target="../media/image86.png"/><Relationship Id="rId41" Type="http://schemas.openxmlformats.org/officeDocument/2006/relationships/image" Target="../media/image106.jpeg"/><Relationship Id="rId54" Type="http://schemas.openxmlformats.org/officeDocument/2006/relationships/image" Target="../media/image115.png"/><Relationship Id="rId62" Type="http://schemas.openxmlformats.org/officeDocument/2006/relationships/image" Target="../media/image1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6.png"/><Relationship Id="rId15" Type="http://schemas.openxmlformats.org/officeDocument/2006/relationships/image" Target="../media/image83.jpe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36" Type="http://schemas.openxmlformats.org/officeDocument/2006/relationships/image" Target="../media/image101.png"/><Relationship Id="rId49" Type="http://schemas.openxmlformats.org/officeDocument/2006/relationships/image" Target="../media/image112.png"/><Relationship Id="rId57" Type="http://schemas.openxmlformats.org/officeDocument/2006/relationships/image" Target="../media/image117.png"/><Relationship Id="rId10" Type="http://schemas.openxmlformats.org/officeDocument/2006/relationships/image" Target="../media/image79.png"/><Relationship Id="rId31" Type="http://schemas.openxmlformats.org/officeDocument/2006/relationships/image" Target="../media/image97.png"/><Relationship Id="rId44" Type="http://schemas.openxmlformats.org/officeDocument/2006/relationships/image" Target="../media/image109.png"/><Relationship Id="rId52" Type="http://schemas.openxmlformats.org/officeDocument/2006/relationships/image" Target="../media/image114.png"/><Relationship Id="rId60" Type="http://schemas.openxmlformats.org/officeDocument/2006/relationships/image" Target="../media/image119.png"/><Relationship Id="rId65" Type="http://schemas.openxmlformats.org/officeDocument/2006/relationships/image" Target="../media/image123.png"/><Relationship Id="rId4" Type="http://schemas.openxmlformats.org/officeDocument/2006/relationships/image" Target="../media/image74.png"/><Relationship Id="rId9" Type="http://schemas.microsoft.com/office/2007/relationships/hdphoto" Target="../media/hdphoto2.wdp"/><Relationship Id="rId13" Type="http://schemas.openxmlformats.org/officeDocument/2006/relationships/image" Target="../media/image82.png"/><Relationship Id="rId18" Type="http://schemas.openxmlformats.org/officeDocument/2006/relationships/image" Target="../media/image85.png"/><Relationship Id="rId39" Type="http://schemas.openxmlformats.org/officeDocument/2006/relationships/image" Target="../media/image10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7.png"/><Relationship Id="rId11" Type="http://schemas.openxmlformats.org/officeDocument/2006/relationships/image" Target="../media/image50.png"/><Relationship Id="rId5" Type="http://schemas.openxmlformats.org/officeDocument/2006/relationships/image" Target="../media/image126.png"/><Relationship Id="rId10" Type="http://schemas.openxmlformats.org/officeDocument/2006/relationships/image" Target="../media/image130.jpeg"/><Relationship Id="rId4" Type="http://schemas.openxmlformats.org/officeDocument/2006/relationships/image" Target="../media/image125.png"/><Relationship Id="rId9" Type="http://schemas.openxmlformats.org/officeDocument/2006/relationships/image" Target="../media/image4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126.png"/><Relationship Id="rId4" Type="http://schemas.openxmlformats.org/officeDocument/2006/relationships/image" Target="../media/image132.png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24.png"/><Relationship Id="rId16" Type="http://schemas.openxmlformats.org/officeDocument/2006/relationships/image" Target="../media/image1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30.jpe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4.png"/><Relationship Id="rId7" Type="http://schemas.openxmlformats.org/officeDocument/2006/relationships/image" Target="../media/image47.png"/><Relationship Id="rId2" Type="http://schemas.openxmlformats.org/officeDocument/2006/relationships/image" Target="../media/image1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0.jpeg"/><Relationship Id="rId5" Type="http://schemas.openxmlformats.org/officeDocument/2006/relationships/image" Target="../media/image128.png"/><Relationship Id="rId4" Type="http://schemas.openxmlformats.org/officeDocument/2006/relationships/image" Target="../media/image46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4.png"/><Relationship Id="rId5" Type="http://schemas.openxmlformats.org/officeDocument/2006/relationships/image" Target="../media/image65.png"/><Relationship Id="rId10" Type="http://schemas.openxmlformats.org/officeDocument/2006/relationships/image" Target="../media/image130.jpeg"/><Relationship Id="rId4" Type="http://schemas.openxmlformats.org/officeDocument/2006/relationships/image" Target="../media/image149.png"/><Relationship Id="rId9" Type="http://schemas.openxmlformats.org/officeDocument/2006/relationships/image" Target="../media/image12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8.png"/><Relationship Id="rId4" Type="http://schemas.openxmlformats.org/officeDocument/2006/relationships/image" Target="../media/image130.jpe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24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2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841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35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9983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52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337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9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30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8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18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79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48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3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771" r:id="rId20"/>
    <p:sldLayoutId id="2147483772" r:id="rId21"/>
    <p:sldLayoutId id="2147483650" r:id="rId22"/>
    <p:sldLayoutId id="2147483740" r:id="rId23"/>
    <p:sldLayoutId id="2147483741" r:id="rId24"/>
    <p:sldLayoutId id="2147483743" r:id="rId25"/>
    <p:sldLayoutId id="2147483742" r:id="rId26"/>
    <p:sldLayoutId id="2147483744" r:id="rId27"/>
    <p:sldLayoutId id="2147483745" r:id="rId28"/>
    <p:sldLayoutId id="2147483746" r:id="rId29"/>
    <p:sldLayoutId id="2147483765" r:id="rId30"/>
    <p:sldLayoutId id="2147483748" r:id="rId31"/>
    <p:sldLayoutId id="2147483747" r:id="rId32"/>
    <p:sldLayoutId id="2147483752" r:id="rId33"/>
    <p:sldLayoutId id="2147483766" r:id="rId34"/>
    <p:sldLayoutId id="2147483753" r:id="rId35"/>
    <p:sldLayoutId id="2147483767" r:id="rId36"/>
    <p:sldLayoutId id="2147483754" r:id="rId37"/>
    <p:sldLayoutId id="2147483755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3" r:id="rId45"/>
    <p:sldLayoutId id="2147483762" r:id="rId46"/>
    <p:sldLayoutId id="2147483750" r:id="rId47"/>
    <p:sldLayoutId id="2147483751" r:id="rId48"/>
    <p:sldLayoutId id="2147483660" r:id="rId49"/>
    <p:sldLayoutId id="2147483736" r:id="rId50"/>
    <p:sldLayoutId id="2147483737" r:id="rId51"/>
    <p:sldLayoutId id="2147483738" r:id="rId52"/>
    <p:sldLayoutId id="2147483684" r:id="rId53"/>
    <p:sldLayoutId id="2147483769" r:id="rId54"/>
    <p:sldLayoutId id="2147483775" r:id="rId55"/>
    <p:sldLayoutId id="2147483776" r:id="rId56"/>
    <p:sldLayoutId id="2147483697" r:id="rId57"/>
    <p:sldLayoutId id="2147483725" r:id="rId58"/>
    <p:sldLayoutId id="2147483726" r:id="rId59"/>
    <p:sldLayoutId id="2147483768" r:id="rId60"/>
    <p:sldLayoutId id="2147483700" r:id="rId61"/>
    <p:sldLayoutId id="2147483731" r:id="rId62"/>
    <p:sldLayoutId id="2147483699" r:id="rId63"/>
    <p:sldLayoutId id="2147483717" r:id="rId64"/>
    <p:sldLayoutId id="2147483710" r:id="rId65"/>
    <p:sldLayoutId id="2147483714" r:id="rId66"/>
    <p:sldLayoutId id="2147483732" r:id="rId67"/>
    <p:sldLayoutId id="2147483709" r:id="rId68"/>
    <p:sldLayoutId id="2147483728" r:id="rId69"/>
    <p:sldLayoutId id="2147483703" r:id="rId70"/>
    <p:sldLayoutId id="2147483727" r:id="rId71"/>
    <p:sldLayoutId id="2147483721" r:id="rId72"/>
    <p:sldLayoutId id="2147483722" r:id="rId73"/>
    <p:sldLayoutId id="2147483723" r:id="rId74"/>
    <p:sldLayoutId id="2147483704" r:id="rId75"/>
    <p:sldLayoutId id="2147483664" r:id="rId76"/>
    <p:sldLayoutId id="2147483774" r:id="rId77"/>
    <p:sldLayoutId id="2147483724" r:id="rId7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ypescript-act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oolkit/blob/master/docs/action-versioning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munity/t5/GitHub-Actions/bd-p/action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elp.github.com/en/categories/automating-your-workflow-with-github-action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334" y="3429000"/>
            <a:ext cx="9697835" cy="9148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Introduction </a:t>
            </a:r>
            <a:r>
              <a:rPr lang="en-GB" dirty="0"/>
              <a:t>to GitHub Actions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9FBECE-3CB7-47BE-947C-D2149CB8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Sample Workflow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09E5F2-DEE5-4DCA-9F20-CC60DBEE77DE}"/>
              </a:ext>
            </a:extLst>
          </p:cNvPr>
          <p:cNvSpPr/>
          <p:nvPr/>
        </p:nvSpPr>
        <p:spPr>
          <a:xfrm>
            <a:off x="715384" y="1199478"/>
            <a:ext cx="11247120" cy="5378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00" dirty="0">
                <a:solidFill>
                  <a:srgbClr val="0070C0"/>
                </a:solidFill>
              </a:rPr>
              <a:t>on</a:t>
            </a:r>
            <a:r>
              <a:rPr lang="en-GB" sz="1500" dirty="0"/>
              <a:t>: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push</a:t>
            </a:r>
            <a:r>
              <a:rPr lang="en-GB" sz="1500" dirty="0"/>
              <a:t>:</a:t>
            </a:r>
          </a:p>
          <a:p>
            <a:pPr lvl="2"/>
            <a:r>
              <a:rPr lang="en-GB" sz="1500" dirty="0"/>
              <a:t> </a:t>
            </a:r>
            <a:r>
              <a:rPr lang="en-GB" sz="1500" dirty="0">
                <a:solidFill>
                  <a:srgbClr val="0070C0"/>
                </a:solidFill>
              </a:rPr>
              <a:t>branches</a:t>
            </a:r>
            <a:r>
              <a:rPr lang="en-GB" sz="1500" dirty="0"/>
              <a:t>:</a:t>
            </a:r>
          </a:p>
          <a:p>
            <a:pPr lvl="3"/>
            <a:r>
              <a:rPr lang="en-GB" sz="1500" dirty="0"/>
              <a:t>- </a:t>
            </a:r>
            <a:r>
              <a:rPr lang="en-GB" sz="1500" dirty="0">
                <a:solidFill>
                  <a:schemeClr val="accent1"/>
                </a:solidFill>
              </a:rPr>
              <a:t>master</a:t>
            </a:r>
          </a:p>
          <a:p>
            <a:r>
              <a:rPr lang="en-GB" sz="1500" dirty="0">
                <a:solidFill>
                  <a:srgbClr val="0070C0"/>
                </a:solidFill>
              </a:rPr>
              <a:t>jobs</a:t>
            </a:r>
            <a:r>
              <a:rPr lang="en-GB" sz="1500" dirty="0"/>
              <a:t>: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build-and-deploy</a:t>
            </a:r>
            <a:r>
              <a:rPr lang="en-GB" sz="1500" dirty="0"/>
              <a:t>: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name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Build and Deploy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runs-on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${{ </a:t>
            </a:r>
            <a:r>
              <a:rPr lang="en-GB" sz="1500" dirty="0" err="1">
                <a:solidFill>
                  <a:schemeClr val="accent1"/>
                </a:solidFill>
              </a:rPr>
              <a:t>matrix.os</a:t>
            </a:r>
            <a:r>
              <a:rPr lang="en-GB" sz="1500" dirty="0">
                <a:solidFill>
                  <a:schemeClr val="accent1"/>
                </a:solidFill>
              </a:rPr>
              <a:t> }}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strategy</a:t>
            </a:r>
            <a:r>
              <a:rPr lang="en-GB" sz="1500" dirty="0"/>
              <a:t>:</a:t>
            </a:r>
          </a:p>
          <a:p>
            <a:pPr lvl="2"/>
            <a:r>
              <a:rPr lang="en-GB" sz="1500" dirty="0"/>
              <a:t> </a:t>
            </a:r>
            <a:r>
              <a:rPr lang="en-GB" sz="1500" dirty="0">
                <a:solidFill>
                  <a:srgbClr val="0070C0"/>
                </a:solidFill>
              </a:rPr>
              <a:t>matrix</a:t>
            </a:r>
            <a:r>
              <a:rPr lang="en-GB" sz="1500" dirty="0"/>
              <a:t>:</a:t>
            </a:r>
          </a:p>
          <a:p>
            <a:pPr lvl="2"/>
            <a:r>
              <a:rPr lang="en-GB" sz="1500" dirty="0"/>
              <a:t>         </a:t>
            </a:r>
            <a:r>
              <a:rPr lang="en-GB" sz="1500" dirty="0" err="1">
                <a:solidFill>
                  <a:srgbClr val="0070C0"/>
                </a:solidFill>
              </a:rPr>
              <a:t>node_version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['8', '10', '12']</a:t>
            </a:r>
          </a:p>
          <a:p>
            <a:pPr lvl="3"/>
            <a:r>
              <a:rPr lang="en-GB" sz="1500" dirty="0" err="1">
                <a:solidFill>
                  <a:srgbClr val="0070C0"/>
                </a:solidFill>
              </a:rPr>
              <a:t>os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[ubuntu-latest, windows-latest, macOS-latest]</a:t>
            </a:r>
          </a:p>
          <a:p>
            <a:r>
              <a:rPr lang="en-GB" sz="1500" dirty="0">
                <a:solidFill>
                  <a:srgbClr val="0070C0"/>
                </a:solidFill>
              </a:rPr>
              <a:t>steps</a:t>
            </a:r>
            <a:r>
              <a:rPr lang="en-GB" sz="1500" dirty="0"/>
              <a:t>:</a:t>
            </a:r>
          </a:p>
          <a:p>
            <a:pPr lvl="1"/>
            <a:r>
              <a:rPr lang="en-GB" sz="1500" dirty="0"/>
              <a:t>- </a:t>
            </a:r>
            <a:r>
              <a:rPr lang="en-GB" sz="1500" dirty="0">
                <a:solidFill>
                  <a:srgbClr val="0070C0"/>
                </a:solidFill>
              </a:rPr>
              <a:t>uses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actions/checkout@v2</a:t>
            </a:r>
          </a:p>
          <a:p>
            <a:pPr lvl="1"/>
            <a:r>
              <a:rPr lang="en-GB" sz="1500" dirty="0"/>
              <a:t>- </a:t>
            </a:r>
            <a:r>
              <a:rPr lang="en-GB" sz="1500" dirty="0">
                <a:solidFill>
                  <a:srgbClr val="0070C0"/>
                </a:solidFill>
              </a:rPr>
              <a:t>name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Use Node.js ${{ </a:t>
            </a:r>
            <a:r>
              <a:rPr lang="en-GB" sz="1500" dirty="0" err="1">
                <a:solidFill>
                  <a:schemeClr val="accent1"/>
                </a:solidFill>
              </a:rPr>
              <a:t>env.NODE_VERSION</a:t>
            </a:r>
            <a:r>
              <a:rPr lang="en-GB" sz="1500" dirty="0">
                <a:solidFill>
                  <a:schemeClr val="accent1"/>
                </a:solidFill>
              </a:rPr>
              <a:t> }}</a:t>
            </a:r>
          </a:p>
          <a:p>
            <a:r>
              <a:rPr lang="en-GB" sz="1500" dirty="0"/>
              <a:t>           </a:t>
            </a:r>
            <a:r>
              <a:rPr lang="en-GB" sz="1500" dirty="0">
                <a:solidFill>
                  <a:srgbClr val="0070C0"/>
                </a:solidFill>
              </a:rPr>
              <a:t>uses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actions/setup-node@v1</a:t>
            </a:r>
          </a:p>
          <a:p>
            <a:r>
              <a:rPr lang="en-GB" sz="1500" dirty="0"/>
              <a:t>           </a:t>
            </a:r>
            <a:r>
              <a:rPr lang="en-GB" sz="1500" dirty="0">
                <a:solidFill>
                  <a:srgbClr val="0070C0"/>
                </a:solidFill>
              </a:rPr>
              <a:t>with</a:t>
            </a:r>
            <a:r>
              <a:rPr lang="en-GB" sz="1500" dirty="0"/>
              <a:t>:</a:t>
            </a:r>
          </a:p>
          <a:p>
            <a:r>
              <a:rPr lang="en-GB" sz="1500" dirty="0"/>
              <a:t>                   </a:t>
            </a:r>
            <a:r>
              <a:rPr lang="en-GB" sz="1500" dirty="0">
                <a:solidFill>
                  <a:srgbClr val="0070C0"/>
                </a:solidFill>
              </a:rPr>
              <a:t>node-version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${{ </a:t>
            </a:r>
            <a:r>
              <a:rPr lang="en-GB" sz="1500" dirty="0" err="1">
                <a:solidFill>
                  <a:schemeClr val="accent1"/>
                </a:solidFill>
              </a:rPr>
              <a:t>env.NODE_VERSION</a:t>
            </a:r>
            <a:r>
              <a:rPr lang="en-GB" sz="1500" dirty="0">
                <a:solidFill>
                  <a:schemeClr val="accent1"/>
                </a:solidFill>
              </a:rPr>
              <a:t> }}</a:t>
            </a:r>
          </a:p>
          <a:p>
            <a:pPr lvl="1"/>
            <a:r>
              <a:rPr lang="en-GB" sz="1500" dirty="0"/>
              <a:t>- </a:t>
            </a:r>
            <a:r>
              <a:rPr lang="en-GB" sz="1500" dirty="0">
                <a:solidFill>
                  <a:srgbClr val="0070C0"/>
                </a:solidFill>
              </a:rPr>
              <a:t>name</a:t>
            </a:r>
            <a:r>
              <a:rPr lang="en-GB" sz="1500" dirty="0"/>
              <a:t>: </a:t>
            </a:r>
            <a:r>
              <a:rPr lang="en-GB" sz="1500" dirty="0" err="1">
                <a:solidFill>
                  <a:schemeClr val="accent1"/>
                </a:solidFill>
              </a:rPr>
              <a:t>npm</a:t>
            </a:r>
            <a:r>
              <a:rPr lang="en-GB" sz="1500" dirty="0">
                <a:solidFill>
                  <a:schemeClr val="accent1"/>
                </a:solidFill>
              </a:rPr>
              <a:t> install, build, and test</a:t>
            </a:r>
          </a:p>
          <a:p>
            <a:r>
              <a:rPr lang="en-GB" sz="1500" dirty="0"/>
              <a:t>           </a:t>
            </a:r>
            <a:r>
              <a:rPr lang="en-GB" sz="1500" dirty="0">
                <a:solidFill>
                  <a:srgbClr val="0070C0"/>
                </a:solidFill>
              </a:rPr>
              <a:t>run</a:t>
            </a:r>
            <a:r>
              <a:rPr lang="en-GB" sz="1500" dirty="0"/>
              <a:t>: |</a:t>
            </a:r>
          </a:p>
          <a:p>
            <a:pPr lvl="2"/>
            <a:r>
              <a:rPr lang="en-GB" sz="1500" dirty="0"/>
              <a:t>  </a:t>
            </a:r>
            <a:r>
              <a:rPr lang="en-GB" sz="1500" dirty="0" err="1">
                <a:solidFill>
                  <a:schemeClr val="accent1"/>
                </a:solidFill>
              </a:rPr>
              <a:t>npm</a:t>
            </a:r>
            <a:r>
              <a:rPr lang="en-GB" sz="1500" dirty="0">
                <a:solidFill>
                  <a:schemeClr val="accent1"/>
                </a:solidFill>
              </a:rPr>
              <a:t> install</a:t>
            </a:r>
          </a:p>
          <a:p>
            <a:r>
              <a:rPr lang="en-GB" sz="1500" dirty="0">
                <a:solidFill>
                  <a:schemeClr val="accent1"/>
                </a:solidFill>
              </a:rPr>
              <a:t>                   </a:t>
            </a:r>
            <a:r>
              <a:rPr lang="en-GB" sz="1500" dirty="0" err="1">
                <a:solidFill>
                  <a:schemeClr val="accent1"/>
                </a:solidFill>
              </a:rPr>
              <a:t>npm</a:t>
            </a:r>
            <a:r>
              <a:rPr lang="en-GB" sz="1500" dirty="0">
                <a:solidFill>
                  <a:schemeClr val="accent1"/>
                </a:solidFill>
              </a:rPr>
              <a:t> run build --if-present</a:t>
            </a:r>
          </a:p>
          <a:p>
            <a:r>
              <a:rPr lang="en-GB" sz="1500" dirty="0">
                <a:solidFill>
                  <a:schemeClr val="accent1"/>
                </a:solidFill>
              </a:rPr>
              <a:t>                   </a:t>
            </a:r>
            <a:r>
              <a:rPr lang="en-GB" sz="1500" dirty="0" err="1">
                <a:solidFill>
                  <a:schemeClr val="accent1"/>
                </a:solidFill>
              </a:rPr>
              <a:t>npm</a:t>
            </a:r>
            <a:r>
              <a:rPr lang="en-GB" sz="1500" dirty="0">
                <a:solidFill>
                  <a:schemeClr val="accent1"/>
                </a:solidFill>
              </a:rPr>
              <a:t> run test --if-present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027F732-ED03-4869-AA0F-6A877A78F538}"/>
              </a:ext>
            </a:extLst>
          </p:cNvPr>
          <p:cNvSpPr/>
          <p:nvPr/>
        </p:nvSpPr>
        <p:spPr>
          <a:xfrm>
            <a:off x="4889350" y="1779075"/>
            <a:ext cx="6669741" cy="919778"/>
          </a:xfrm>
          <a:prstGeom prst="wedgeRectCallout">
            <a:avLst>
              <a:gd name="adj1" fmla="val -79301"/>
              <a:gd name="adj2" fmla="val -608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event triggers the workflow?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C50C875-FE93-4A69-A841-2A8BE7540EA7}"/>
              </a:ext>
            </a:extLst>
          </p:cNvPr>
          <p:cNvSpPr/>
          <p:nvPr/>
        </p:nvSpPr>
        <p:spPr>
          <a:xfrm>
            <a:off x="5022925" y="2413403"/>
            <a:ext cx="6669741" cy="919778"/>
          </a:xfrm>
          <a:prstGeom prst="wedgeRectCallout">
            <a:avLst>
              <a:gd name="adj1" fmla="val -82043"/>
              <a:gd name="adj2" fmla="val 332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Where does it run?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DF99869-5A17-4428-8710-3AF34E823A10}"/>
              </a:ext>
            </a:extLst>
          </p:cNvPr>
          <p:cNvSpPr/>
          <p:nvPr/>
        </p:nvSpPr>
        <p:spPr>
          <a:xfrm>
            <a:off x="5179808" y="3239370"/>
            <a:ext cx="6669741" cy="919778"/>
          </a:xfrm>
          <a:prstGeom prst="wedgeRectCallout">
            <a:avLst>
              <a:gd name="adj1" fmla="val -49059"/>
              <a:gd name="adj2" fmla="val 1414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gets run?</a:t>
            </a:r>
          </a:p>
        </p:txBody>
      </p:sp>
    </p:spTree>
    <p:extLst>
      <p:ext uri="{BB962C8B-B14F-4D97-AF65-F5344CB8AC3E}">
        <p14:creationId xmlns:p14="http://schemas.microsoft.com/office/powerpoint/2010/main" val="25573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59B8-980E-40CC-8379-40DECDBC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I write my own Custom Action?</a:t>
            </a:r>
          </a:p>
        </p:txBody>
      </p:sp>
    </p:spTree>
    <p:extLst>
      <p:ext uri="{BB962C8B-B14F-4D97-AF65-F5344CB8AC3E}">
        <p14:creationId xmlns:p14="http://schemas.microsoft.com/office/powerpoint/2010/main" val="6122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7E054-A7C9-421F-90CD-D9A3453F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might you want a custom action?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048FA-B9E2-4B45-B620-4D72291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Control over logical flow</a:t>
            </a:r>
          </a:p>
          <a:p>
            <a:r>
              <a:rPr lang="en-GB" dirty="0"/>
              <a:t>Use of custom tools not present on the agent</a:t>
            </a:r>
          </a:p>
          <a:p>
            <a:r>
              <a:rPr lang="en-GB" dirty="0"/>
              <a:t>Aid management of complexity</a:t>
            </a:r>
          </a:p>
          <a:p>
            <a:r>
              <a:rPr lang="en-GB" dirty="0"/>
              <a:t>Code reuse</a:t>
            </a:r>
          </a:p>
        </p:txBody>
      </p:sp>
    </p:spTree>
    <p:extLst>
      <p:ext uri="{BB962C8B-B14F-4D97-AF65-F5344CB8AC3E}">
        <p14:creationId xmlns:p14="http://schemas.microsoft.com/office/powerpoint/2010/main" val="196945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313A-7E24-4E9B-97E8-3BD8F995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93" y="565150"/>
            <a:ext cx="11645152" cy="1325563"/>
          </a:xfrm>
        </p:spPr>
        <p:txBody>
          <a:bodyPr/>
          <a:lstStyle/>
          <a:p>
            <a:r>
              <a:rPr lang="en-GB" dirty="0"/>
              <a:t>Before you start, remember the Marketplace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7FDB4-4A7F-4771-ADB1-B88E2C8C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18" y="1512608"/>
            <a:ext cx="8062022" cy="48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5FCF1-91A3-4494-A129-7AC7298D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write my action in?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042A7-48CD-4F0B-829A-D0E62CF6A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GB" sz="3200" dirty="0"/>
              <a:t>JavaScript</a:t>
            </a:r>
            <a:r>
              <a:rPr lang="en-GB" dirty="0"/>
              <a:t>			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243CD5-86E6-47D4-90DF-98F565CAF6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Fast to load</a:t>
            </a:r>
          </a:p>
          <a:p>
            <a:r>
              <a:rPr lang="en-GB" dirty="0"/>
              <a:t>Runs directly on Agent</a:t>
            </a:r>
          </a:p>
          <a:p>
            <a:r>
              <a:rPr lang="en-GB" dirty="0"/>
              <a:t>SDK for Workflows API</a:t>
            </a:r>
          </a:p>
          <a:p>
            <a:r>
              <a:rPr lang="en-GB" dirty="0"/>
              <a:t>Templates available</a:t>
            </a:r>
          </a:p>
          <a:p>
            <a:r>
              <a:rPr lang="en-GB" dirty="0"/>
              <a:t>But requires correct setup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C47F6-FE1F-48EE-A81A-E5B1A5438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en-GB" sz="3200" dirty="0"/>
              <a:t>Docker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4E95CA-F29E-4A4E-BA7E-B70F7CF5F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521362" cy="3684588"/>
          </a:xfrm>
        </p:spPr>
        <p:txBody>
          <a:bodyPr/>
          <a:lstStyle/>
          <a:p>
            <a:r>
              <a:rPr lang="en-GB" dirty="0"/>
              <a:t>Flexible, any tools any language</a:t>
            </a:r>
          </a:p>
          <a:p>
            <a:r>
              <a:rPr lang="en-GB" dirty="0"/>
              <a:t>Built at runtime or loaded from Docker Registry</a:t>
            </a:r>
          </a:p>
          <a:p>
            <a:r>
              <a:rPr lang="en-GB" dirty="0"/>
              <a:t>Consistent results</a:t>
            </a:r>
          </a:p>
          <a:p>
            <a:r>
              <a:rPr lang="en-GB" dirty="0"/>
              <a:t>Slower to start </a:t>
            </a:r>
          </a:p>
        </p:txBody>
      </p:sp>
      <p:pic>
        <p:nvPicPr>
          <p:cNvPr id="11" name="Picture 2" descr="Image result for javascript icon">
            <a:extLst>
              <a:ext uri="{FF2B5EF4-FFF2-40B4-BE49-F238E27FC236}">
                <a16:creationId xmlns:a16="http://schemas.microsoft.com/office/drawing/2014/main" id="{977D8E15-E7C3-4C28-9819-90BA50B3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618074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ocker icon">
            <a:extLst>
              <a:ext uri="{FF2B5EF4-FFF2-40B4-BE49-F238E27FC236}">
                <a16:creationId xmlns:a16="http://schemas.microsoft.com/office/drawing/2014/main" id="{614CBAFA-2A58-49CA-9569-8E98BF96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587" y="1770361"/>
            <a:ext cx="1235805" cy="88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F7B-05AC-4B82-8E3F-32586F9E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of an </a:t>
            </a:r>
            <a:r>
              <a:rPr lang="en-GB" dirty="0" err="1"/>
              <a:t>Action.yaml</a:t>
            </a:r>
            <a:r>
              <a:rPr lang="en-GB" dirty="0"/>
              <a:t>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BF5397-E300-4736-8BF4-9ABE0A60EBF1}"/>
              </a:ext>
            </a:extLst>
          </p:cNvPr>
          <p:cNvSpPr/>
          <p:nvPr/>
        </p:nvSpPr>
        <p:spPr>
          <a:xfrm>
            <a:off x="847724" y="1307054"/>
            <a:ext cx="10641443" cy="51798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1F8CCB"/>
                </a:solidFill>
              </a:rPr>
              <a:t>name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'Apply Version to JSON file'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description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'Adds a version number to a field in a JSON file'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author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'Richard Fennell'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inputs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Path</a:t>
            </a:r>
            <a:r>
              <a:rPr lang="en-GB" sz="1600" dirty="0"/>
              <a:t>:</a:t>
            </a:r>
          </a:p>
          <a:p>
            <a:pPr lvl="2"/>
            <a:r>
              <a:rPr lang="en-GB" sz="1600" dirty="0">
                <a:solidFill>
                  <a:srgbClr val="1F8CCB"/>
                </a:solidFill>
              </a:rPr>
              <a:t>description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'Source folder Filter (folder under GITHUB_WORKSPACE)'</a:t>
            </a:r>
          </a:p>
          <a:p>
            <a:pPr lvl="2"/>
            <a:r>
              <a:rPr lang="en-GB" sz="1600" dirty="0">
                <a:solidFill>
                  <a:srgbClr val="1F8CCB"/>
                </a:solidFill>
              </a:rPr>
              <a:t>default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''</a:t>
            </a:r>
          </a:p>
          <a:p>
            <a:pPr lvl="2"/>
            <a:r>
              <a:rPr lang="en-GB" sz="1600" dirty="0">
                <a:solidFill>
                  <a:srgbClr val="1F8CCB"/>
                </a:solidFill>
              </a:rPr>
              <a:t>required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false</a:t>
            </a:r>
          </a:p>
          <a:p>
            <a:pPr lvl="1"/>
            <a:r>
              <a:rPr lang="en-GB" sz="1600" dirty="0" err="1">
                <a:solidFill>
                  <a:srgbClr val="1F8CCB"/>
                </a:solidFill>
              </a:rPr>
              <a:t>VersionNumber</a:t>
            </a:r>
            <a:r>
              <a:rPr lang="en-GB" sz="1600" dirty="0"/>
              <a:t>:</a:t>
            </a:r>
          </a:p>
          <a:p>
            <a:pPr lvl="2"/>
            <a:r>
              <a:rPr lang="en-GB" sz="1600" dirty="0"/>
              <a:t> </a:t>
            </a:r>
            <a:r>
              <a:rPr lang="en-GB" sz="1600" dirty="0">
                <a:solidFill>
                  <a:srgbClr val="1F8CCB"/>
                </a:solidFill>
              </a:rPr>
              <a:t>description</a:t>
            </a:r>
            <a:r>
              <a:rPr lang="en-GB" sz="1600" dirty="0"/>
              <a:t>:</a:t>
            </a:r>
            <a:r>
              <a:rPr lang="en-GB" sz="1600" dirty="0">
                <a:solidFill>
                  <a:schemeClr val="accent1"/>
                </a:solidFill>
              </a:rPr>
              <a:t> 'Version Number'</a:t>
            </a:r>
          </a:p>
          <a:p>
            <a:pPr lvl="2"/>
            <a:r>
              <a:rPr lang="en-GB" sz="1600" dirty="0"/>
              <a:t> </a:t>
            </a:r>
            <a:r>
              <a:rPr lang="en-GB" sz="1600" dirty="0">
                <a:solidFill>
                  <a:srgbClr val="1F8CCB"/>
                </a:solidFill>
              </a:rPr>
              <a:t>default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''</a:t>
            </a:r>
          </a:p>
          <a:p>
            <a:pPr lvl="2"/>
            <a:r>
              <a:rPr lang="en-GB" sz="1600" dirty="0"/>
              <a:t> </a:t>
            </a:r>
            <a:r>
              <a:rPr lang="en-GB" sz="1600" dirty="0">
                <a:solidFill>
                  <a:srgbClr val="1F8CCB"/>
                </a:solidFill>
              </a:rPr>
              <a:t>required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true</a:t>
            </a:r>
          </a:p>
          <a:p>
            <a:r>
              <a:rPr lang="en-GB" sz="1600" dirty="0">
                <a:solidFill>
                  <a:srgbClr val="1F8CCB"/>
                </a:solidFill>
              </a:rPr>
              <a:t>outputs</a:t>
            </a:r>
            <a:r>
              <a:rPr lang="en-GB" sz="1600" dirty="0"/>
              <a:t>:</a:t>
            </a:r>
            <a:endParaRPr lang="en-GB" sz="1600" dirty="0">
              <a:solidFill>
                <a:srgbClr val="1F8CCB"/>
              </a:solidFill>
            </a:endParaRPr>
          </a:p>
          <a:p>
            <a:pPr lvl="1"/>
            <a:r>
              <a:rPr lang="en-GB" sz="1600" dirty="0" err="1">
                <a:solidFill>
                  <a:srgbClr val="1F8CCB"/>
                </a:solidFill>
              </a:rPr>
              <a:t>FileUpdated</a:t>
            </a:r>
            <a:r>
              <a:rPr lang="en-GB" sz="1600" dirty="0"/>
              <a:t>:</a:t>
            </a:r>
          </a:p>
          <a:p>
            <a:pPr lvl="2"/>
            <a:r>
              <a:rPr lang="en-GB" sz="1600" dirty="0">
                <a:solidFill>
                  <a:srgbClr val="1F8CCB"/>
                </a:solidFill>
              </a:rPr>
              <a:t>description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'The name of the file updated'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runs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using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'node12'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main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'lib/main.js'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branding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icon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'file-text'  </a:t>
            </a:r>
          </a:p>
          <a:p>
            <a:pPr lvl="1"/>
            <a:r>
              <a:rPr lang="en-GB" sz="1600" dirty="0" err="1">
                <a:solidFill>
                  <a:srgbClr val="1F8CCB"/>
                </a:solidFill>
              </a:rPr>
              <a:t>color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'green'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A3686C-AE31-4FE4-B7B6-777436222888}"/>
              </a:ext>
            </a:extLst>
          </p:cNvPr>
          <p:cNvSpPr/>
          <p:nvPr/>
        </p:nvSpPr>
        <p:spPr>
          <a:xfrm>
            <a:off x="847724" y="4986169"/>
            <a:ext cx="3178884" cy="769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1F8CCB"/>
                </a:solidFill>
              </a:rPr>
              <a:t>runs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using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’docker'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main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’</a:t>
            </a:r>
            <a:r>
              <a:rPr lang="en-GB" sz="1600" dirty="0" err="1">
                <a:solidFill>
                  <a:schemeClr val="accent1"/>
                </a:solidFill>
              </a:rPr>
              <a:t>dockerfile</a:t>
            </a:r>
            <a:r>
              <a:rPr lang="en-GB" sz="1600" dirty="0">
                <a:solidFill>
                  <a:schemeClr val="accent1"/>
                </a:solidFill>
              </a:rPr>
              <a:t>'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F3EF0E-F8C9-474D-99ED-C8C6543E5957}"/>
              </a:ext>
            </a:extLst>
          </p:cNvPr>
          <p:cNvSpPr/>
          <p:nvPr/>
        </p:nvSpPr>
        <p:spPr>
          <a:xfrm>
            <a:off x="847724" y="4967344"/>
            <a:ext cx="3178884" cy="769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1F8CCB"/>
                </a:solidFill>
              </a:rPr>
              <a:t>runs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using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’docker'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main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’docker://</a:t>
            </a:r>
            <a:r>
              <a:rPr lang="en-GB" sz="1600" dirty="0" err="1">
                <a:solidFill>
                  <a:schemeClr val="accent1"/>
                </a:solidFill>
              </a:rPr>
              <a:t>image:tag</a:t>
            </a:r>
            <a:r>
              <a:rPr lang="en-GB" sz="1600" dirty="0">
                <a:solidFill>
                  <a:schemeClr val="accent1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1466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6225D4-5D56-4FB0-A533-671B4615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814431"/>
            <a:ext cx="9054353" cy="2705466"/>
          </a:xfrm>
        </p:spPr>
        <p:txBody>
          <a:bodyPr>
            <a:normAutofit fontScale="90000"/>
          </a:bodyPr>
          <a:lstStyle/>
          <a:p>
            <a:r>
              <a:rPr lang="en-GB" dirty="0"/>
              <a:t>But I have some custom </a:t>
            </a:r>
            <a:br>
              <a:rPr lang="en-GB" dirty="0"/>
            </a:br>
            <a:r>
              <a:rPr lang="en-GB" dirty="0"/>
              <a:t>Azure DevOps Pipeline Tasks.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Can I reuse them?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B2FF4-FFE5-43D0-ADE0-1E019DDE9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E9DBDE-60B6-4A43-A8BE-DDE998B8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good candidate?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62C298-1E32-41AF-81A2-1ED5BA595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Should be written in Node.JS</a:t>
            </a:r>
          </a:p>
          <a:p>
            <a:r>
              <a:rPr lang="en-GB" dirty="0"/>
              <a:t>Can’t make use of Azure DevOps specific APIs</a:t>
            </a:r>
          </a:p>
          <a:p>
            <a:r>
              <a:rPr lang="en-GB" dirty="0"/>
              <a:t>Must do something that is useful in GitHub workflows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63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did I write my own Custom Action?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1F92C-E3BF-49D4-B5C1-48C73848A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10687620" cy="4592381"/>
          </a:xfrm>
        </p:spPr>
        <p:txBody>
          <a:bodyPr/>
          <a:lstStyle/>
          <a:p>
            <a:r>
              <a:rPr lang="en-GB" dirty="0"/>
              <a:t>Create a new repo from the template generator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https://github.com/actions</a:t>
            </a:r>
            <a:r>
              <a:rPr lang="en-GB">
                <a:hlinkClick r:id="rId3"/>
              </a:rPr>
              <a:t>/typescript-action</a:t>
            </a:r>
            <a:r>
              <a:rPr lang="en-GB"/>
              <a:t> </a:t>
            </a:r>
            <a:endParaRPr lang="en-GB" dirty="0"/>
          </a:p>
          <a:p>
            <a:r>
              <a:rPr lang="en-GB" dirty="0"/>
              <a:t>Copied in my task code into the repo bit by bit</a:t>
            </a:r>
          </a:p>
          <a:p>
            <a:pPr lvl="1"/>
            <a:r>
              <a:rPr lang="en-GB" dirty="0"/>
              <a:t>Removed any Azure DevOps specific code that was not needed</a:t>
            </a:r>
          </a:p>
          <a:p>
            <a:pPr lvl="1"/>
            <a:r>
              <a:rPr lang="en-GB" dirty="0"/>
              <a:t>Swapped the references to “vsts-task-lib/task” to “@actions/core” </a:t>
            </a:r>
          </a:p>
          <a:p>
            <a:pPr lvl="1"/>
            <a:r>
              <a:rPr lang="en-GB" dirty="0"/>
              <a:t>Swapped tests from Mocha/Chai to Jest</a:t>
            </a:r>
          </a:p>
          <a:p>
            <a:pPr lvl="1"/>
            <a:r>
              <a:rPr lang="en-GB" dirty="0"/>
              <a:t>Added running of </a:t>
            </a:r>
            <a:r>
              <a:rPr lang="en-GB" dirty="0" err="1"/>
              <a:t>TSLint</a:t>
            </a:r>
            <a:r>
              <a:rPr lang="en-GB" dirty="0"/>
              <a:t> to the build process</a:t>
            </a:r>
          </a:p>
          <a:p>
            <a:r>
              <a:rPr lang="en-GB" dirty="0"/>
              <a:t>Updated the action manifest to expose parameters</a:t>
            </a:r>
          </a:p>
        </p:txBody>
      </p:sp>
    </p:spTree>
    <p:extLst>
      <p:ext uri="{BB962C8B-B14F-4D97-AF65-F5344CB8AC3E}">
        <p14:creationId xmlns:p14="http://schemas.microsoft.com/office/powerpoint/2010/main" val="35454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FDAFE-7651-4414-BB67-9F6678B2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996445" cy="1137401"/>
          </a:xfrm>
        </p:spPr>
        <p:txBody>
          <a:bodyPr/>
          <a:lstStyle/>
          <a:p>
            <a:r>
              <a:rPr lang="en-GB" dirty="0"/>
              <a:t>Adding a Release Branch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99D2BF1-00F0-4728-AA26-5A6B96B1C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124" y="1596462"/>
            <a:ext cx="10326697" cy="4678204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# comment out in distribution branches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# </a:t>
            </a:r>
            <a:r>
              <a:rPr lang="en-US" altLang="en-US" sz="2800" dirty="0" err="1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node_modules</a:t>
            </a: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/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git checkout -b releases/v1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</a:t>
            </a:r>
            <a:r>
              <a:rPr lang="en-US" altLang="en-US" sz="2800" dirty="0" err="1">
                <a:solidFill>
                  <a:schemeClr val="bg1"/>
                </a:solidFill>
                <a:latin typeface="SFMono-Regular"/>
              </a:rPr>
              <a:t>npm</a:t>
            </a: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 prune --production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git add </a:t>
            </a:r>
            <a:r>
              <a:rPr lang="en-US" altLang="en-US" sz="2800" dirty="0" err="1">
                <a:solidFill>
                  <a:schemeClr val="bg1"/>
                </a:solidFill>
                <a:latin typeface="SFMono-Regular"/>
              </a:rPr>
              <a:t>node_modules</a:t>
            </a:r>
            <a:endParaRPr lang="en-US" altLang="en-US" sz="2800" dirty="0">
              <a:solidFill>
                <a:schemeClr val="bg1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git commit -a -m "prod dependencies"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git push origin releases/v1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7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838FA-33AB-482C-915C-46D7CC1E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5842"/>
            <a:ext cx="10515600" cy="2577382"/>
          </a:xfrm>
        </p:spPr>
        <p:txBody>
          <a:bodyPr/>
          <a:lstStyle/>
          <a:p>
            <a:r>
              <a:rPr lang="en-GB" dirty="0"/>
              <a:t>How do I write my own Custom Action?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8AEC59C-2B9F-4570-A549-49FA63D48363}"/>
              </a:ext>
            </a:extLst>
          </p:cNvPr>
          <p:cNvSpPr txBox="1">
            <a:spLocks/>
          </p:cNvSpPr>
          <p:nvPr/>
        </p:nvSpPr>
        <p:spPr>
          <a:xfrm>
            <a:off x="838200" y="1328177"/>
            <a:ext cx="10515600" cy="1031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How did we do CI/CD for GitHub?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80C857A-7817-45DF-AA91-B7FBB4FEE995}"/>
              </a:ext>
            </a:extLst>
          </p:cNvPr>
          <p:cNvSpPr txBox="1">
            <a:spLocks/>
          </p:cNvSpPr>
          <p:nvPr/>
        </p:nvSpPr>
        <p:spPr>
          <a:xfrm>
            <a:off x="838200" y="2778415"/>
            <a:ext cx="10515600" cy="130116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are GitHub Actions?</a:t>
            </a:r>
          </a:p>
        </p:txBody>
      </p:sp>
    </p:spTree>
    <p:extLst>
      <p:ext uri="{BB962C8B-B14F-4D97-AF65-F5344CB8AC3E}">
        <p14:creationId xmlns:p14="http://schemas.microsoft.com/office/powerpoint/2010/main" val="37719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BEC2B-1DC3-4C89-B1F3-B914A5E3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Versioning your Action Updates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7404C6-0EEE-4753-BF7E-BF5FF37E5DA0}"/>
              </a:ext>
            </a:extLst>
          </p:cNvPr>
          <p:cNvSpPr/>
          <p:nvPr/>
        </p:nvSpPr>
        <p:spPr>
          <a:xfrm>
            <a:off x="65706" y="637467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Based on </a:t>
            </a:r>
            <a:r>
              <a:rPr lang="en-GB" sz="1200" dirty="0">
                <a:hlinkClick r:id="rId3"/>
              </a:rPr>
              <a:t>https://github.com/actions/toolkit/blob/master/docs/action-versioning.md</a:t>
            </a:r>
            <a:r>
              <a:rPr lang="en-GB" sz="1200" dirty="0"/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EA8F95-5645-4BD5-8CD7-50652A8C9863}"/>
              </a:ext>
            </a:extLst>
          </p:cNvPr>
          <p:cNvSpPr/>
          <p:nvPr/>
        </p:nvSpPr>
        <p:spPr>
          <a:xfrm>
            <a:off x="2199939" y="2490396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9D17C-1675-4564-BA65-FFFF1BB00D1C}"/>
              </a:ext>
            </a:extLst>
          </p:cNvPr>
          <p:cNvSpPr txBox="1"/>
          <p:nvPr/>
        </p:nvSpPr>
        <p:spPr>
          <a:xfrm>
            <a:off x="1181098" y="2717499"/>
            <a:ext cx="94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D45F9-BDF2-4005-9969-E0EFB810A638}"/>
              </a:ext>
            </a:extLst>
          </p:cNvPr>
          <p:cNvSpPr txBox="1"/>
          <p:nvPr/>
        </p:nvSpPr>
        <p:spPr>
          <a:xfrm>
            <a:off x="1100417" y="4935630"/>
            <a:ext cx="149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releases/v1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BB2AE96-AFD5-49B7-B7B4-74AC084993AC}"/>
              </a:ext>
            </a:extLst>
          </p:cNvPr>
          <p:cNvSpPr/>
          <p:nvPr/>
        </p:nvSpPr>
        <p:spPr>
          <a:xfrm>
            <a:off x="2122509" y="1680517"/>
            <a:ext cx="1425389" cy="587734"/>
          </a:xfrm>
          <a:prstGeom prst="wedgeRectCallout">
            <a:avLst>
              <a:gd name="adj1" fmla="val 3318"/>
              <a:gd name="adj2" fmla="val 945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branch: </a:t>
            </a:r>
            <a:r>
              <a:rPr lang="en-GB" sz="1200" dirty="0"/>
              <a:t>master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E32B51-8C97-4174-9869-2F92FB5A9724}"/>
              </a:ext>
            </a:extLst>
          </p:cNvPr>
          <p:cNvSpPr/>
          <p:nvPr/>
        </p:nvSpPr>
        <p:spPr>
          <a:xfrm>
            <a:off x="4003637" y="2489714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03B9C-B00A-4FC4-BABE-042EA011140C}"/>
              </a:ext>
            </a:extLst>
          </p:cNvPr>
          <p:cNvCxnSpPr>
            <a:cxnSpLocks/>
            <a:stCxn id="9" idx="2"/>
            <a:endCxn id="2" idx="6"/>
          </p:cNvCxnSpPr>
          <p:nvPr/>
        </p:nvCxnSpPr>
        <p:spPr>
          <a:xfrm flipH="1">
            <a:off x="2996005" y="2882368"/>
            <a:ext cx="1007632" cy="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348AC-5869-4C5E-90E6-05A57F20EF7F}"/>
              </a:ext>
            </a:extLst>
          </p:cNvPr>
          <p:cNvCxnSpPr>
            <a:cxnSpLocks/>
          </p:cNvCxnSpPr>
          <p:nvPr/>
        </p:nvCxnSpPr>
        <p:spPr>
          <a:xfrm flipV="1">
            <a:off x="1247887" y="3799989"/>
            <a:ext cx="9945445" cy="2973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A270B3A-7531-4F83-98F9-3939471D57CA}"/>
              </a:ext>
            </a:extLst>
          </p:cNvPr>
          <p:cNvSpPr/>
          <p:nvPr/>
        </p:nvSpPr>
        <p:spPr>
          <a:xfrm>
            <a:off x="4909073" y="4882689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ABD13F-B177-4AC1-AB18-77C2BDEF8130}"/>
              </a:ext>
            </a:extLst>
          </p:cNvPr>
          <p:cNvCxnSpPr>
            <a:cxnSpLocks/>
          </p:cNvCxnSpPr>
          <p:nvPr/>
        </p:nvCxnSpPr>
        <p:spPr>
          <a:xfrm flipH="1" flipV="1">
            <a:off x="4530860" y="3251829"/>
            <a:ext cx="589780" cy="16750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E7252EA-BC2A-48F4-988B-728B0264C403}"/>
              </a:ext>
            </a:extLst>
          </p:cNvPr>
          <p:cNvSpPr/>
          <p:nvPr/>
        </p:nvSpPr>
        <p:spPr>
          <a:xfrm>
            <a:off x="2915057" y="4001839"/>
            <a:ext cx="1570950" cy="587734"/>
          </a:xfrm>
          <a:prstGeom prst="wedgeRectCallout">
            <a:avLst>
              <a:gd name="adj1" fmla="val 74878"/>
              <a:gd name="adj2" fmla="val 12839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branch: </a:t>
            </a:r>
            <a:r>
              <a:rPr lang="en-GB" sz="1200" dirty="0"/>
              <a:t>releases/v1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012BA-9A15-4F1E-B06F-F2A72FD7EDD6}"/>
              </a:ext>
            </a:extLst>
          </p:cNvPr>
          <p:cNvSpPr/>
          <p:nvPr/>
        </p:nvSpPr>
        <p:spPr>
          <a:xfrm>
            <a:off x="6519988" y="2496602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4B1EFE-611B-4D22-90A3-DC6FEC6F8087}"/>
              </a:ext>
            </a:extLst>
          </p:cNvPr>
          <p:cNvCxnSpPr>
            <a:cxnSpLocks/>
            <a:stCxn id="26" idx="2"/>
            <a:endCxn id="9" idx="6"/>
          </p:cNvCxnSpPr>
          <p:nvPr/>
        </p:nvCxnSpPr>
        <p:spPr>
          <a:xfrm flipH="1" flipV="1">
            <a:off x="4799703" y="2882368"/>
            <a:ext cx="1720285" cy="6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92BB0E-A29C-48D1-814B-018EC9CC59BF}"/>
              </a:ext>
            </a:extLst>
          </p:cNvPr>
          <p:cNvSpPr txBox="1"/>
          <p:nvPr/>
        </p:nvSpPr>
        <p:spPr>
          <a:xfrm>
            <a:off x="5087952" y="2941463"/>
            <a:ext cx="1151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fix issue from testing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4877221-B941-4440-8BB3-85C565046167}"/>
              </a:ext>
            </a:extLst>
          </p:cNvPr>
          <p:cNvSpPr/>
          <p:nvPr/>
        </p:nvSpPr>
        <p:spPr>
          <a:xfrm>
            <a:off x="7457516" y="4882689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31BEF5-5994-4217-8437-51BCC3F8BB73}"/>
              </a:ext>
            </a:extLst>
          </p:cNvPr>
          <p:cNvCxnSpPr>
            <a:cxnSpLocks/>
            <a:stCxn id="31" idx="2"/>
            <a:endCxn id="17" idx="6"/>
          </p:cNvCxnSpPr>
          <p:nvPr/>
        </p:nvCxnSpPr>
        <p:spPr>
          <a:xfrm flipH="1">
            <a:off x="5705139" y="5275343"/>
            <a:ext cx="17523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76A303-C1D1-4E73-B4B1-8311C4D06AC0}"/>
              </a:ext>
            </a:extLst>
          </p:cNvPr>
          <p:cNvCxnSpPr>
            <a:cxnSpLocks/>
          </p:cNvCxnSpPr>
          <p:nvPr/>
        </p:nvCxnSpPr>
        <p:spPr>
          <a:xfrm flipH="1" flipV="1">
            <a:off x="7079671" y="3274898"/>
            <a:ext cx="662809" cy="1601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A00001DD-33B2-434F-A23D-A2474DE6F680}"/>
              </a:ext>
            </a:extLst>
          </p:cNvPr>
          <p:cNvSpPr/>
          <p:nvPr/>
        </p:nvSpPr>
        <p:spPr>
          <a:xfrm>
            <a:off x="5125304" y="3976659"/>
            <a:ext cx="2052837" cy="587734"/>
          </a:xfrm>
          <a:prstGeom prst="wedgeRectCallout">
            <a:avLst>
              <a:gd name="adj1" fmla="val 65154"/>
              <a:gd name="adj2" fmla="val 1192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create release + tag:  </a:t>
            </a:r>
            <a:r>
              <a:rPr lang="en-GB" sz="1200" dirty="0"/>
              <a:t>1.0.1</a:t>
            </a:r>
            <a:br>
              <a:rPr lang="en-GB" sz="1200" dirty="0"/>
            </a:br>
            <a:r>
              <a:rPr lang="en-GB" sz="1200" b="1" dirty="0"/>
              <a:t>tag:</a:t>
            </a:r>
            <a:r>
              <a:rPr lang="en-GB" sz="1200" dirty="0"/>
              <a:t> v1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A7815F-4C6F-4603-B7B2-E87F8D99061B}"/>
              </a:ext>
            </a:extLst>
          </p:cNvPr>
          <p:cNvSpPr txBox="1"/>
          <p:nvPr/>
        </p:nvSpPr>
        <p:spPr>
          <a:xfrm>
            <a:off x="7249067" y="3895195"/>
            <a:ext cx="1061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merge or rebase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30E385-236C-4095-A7ED-5D48864EE540}"/>
              </a:ext>
            </a:extLst>
          </p:cNvPr>
          <p:cNvSpPr txBox="1"/>
          <p:nvPr/>
        </p:nvSpPr>
        <p:spPr>
          <a:xfrm>
            <a:off x="8404572" y="5437258"/>
            <a:ext cx="10619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test E2E referencing releases/v1 branch ‘latest’ unreleased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84F1BC-61B8-4ED6-B07B-303DDB6E40CB}"/>
              </a:ext>
            </a:extLst>
          </p:cNvPr>
          <p:cNvSpPr txBox="1"/>
          <p:nvPr/>
        </p:nvSpPr>
        <p:spPr>
          <a:xfrm>
            <a:off x="5903921" y="5391194"/>
            <a:ext cx="16211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Check-in prod dependencies Test E2E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62D2E8-E1A5-4B1F-8723-19BE14181AC9}"/>
              </a:ext>
            </a:extLst>
          </p:cNvPr>
          <p:cNvSpPr/>
          <p:nvPr/>
        </p:nvSpPr>
        <p:spPr>
          <a:xfrm>
            <a:off x="8670428" y="2492073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6A55529-A212-48EB-AE00-8128CAB6B725}"/>
              </a:ext>
            </a:extLst>
          </p:cNvPr>
          <p:cNvSpPr/>
          <p:nvPr/>
        </p:nvSpPr>
        <p:spPr>
          <a:xfrm>
            <a:off x="9558933" y="4888461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8C8E8-3C9F-45CE-9E08-59D6A04027DE}"/>
              </a:ext>
            </a:extLst>
          </p:cNvPr>
          <p:cNvSpPr txBox="1"/>
          <p:nvPr/>
        </p:nvSpPr>
        <p:spPr>
          <a:xfrm>
            <a:off x="7622996" y="3003811"/>
            <a:ext cx="1061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fix bug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3DC1A7-7009-4272-A325-B75631F0624F}"/>
              </a:ext>
            </a:extLst>
          </p:cNvPr>
          <p:cNvCxnSpPr>
            <a:cxnSpLocks/>
            <a:stCxn id="42" idx="2"/>
            <a:endCxn id="26" idx="6"/>
          </p:cNvCxnSpPr>
          <p:nvPr/>
        </p:nvCxnSpPr>
        <p:spPr>
          <a:xfrm flipH="1">
            <a:off x="7316054" y="2884727"/>
            <a:ext cx="1354374" cy="4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90AD68-529E-4A6E-8339-B5B4992ECB05}"/>
              </a:ext>
            </a:extLst>
          </p:cNvPr>
          <p:cNvCxnSpPr>
            <a:cxnSpLocks/>
            <a:stCxn id="43" idx="2"/>
            <a:endCxn id="31" idx="6"/>
          </p:cNvCxnSpPr>
          <p:nvPr/>
        </p:nvCxnSpPr>
        <p:spPr>
          <a:xfrm flipH="1" flipV="1">
            <a:off x="8253582" y="5275343"/>
            <a:ext cx="1305351" cy="5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F6F23AC-1C6F-4AC6-9786-534AFEA2FA44}"/>
              </a:ext>
            </a:extLst>
          </p:cNvPr>
          <p:cNvSpPr txBox="1"/>
          <p:nvPr/>
        </p:nvSpPr>
        <p:spPr>
          <a:xfrm>
            <a:off x="9273640" y="3393778"/>
            <a:ext cx="1061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merge or rebase</a:t>
            </a: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009C4AC2-DD15-409F-A42B-2AD9DEBC7695}"/>
              </a:ext>
            </a:extLst>
          </p:cNvPr>
          <p:cNvSpPr/>
          <p:nvPr/>
        </p:nvSpPr>
        <p:spPr>
          <a:xfrm>
            <a:off x="9895960" y="4001839"/>
            <a:ext cx="2052837" cy="587734"/>
          </a:xfrm>
          <a:prstGeom prst="wedgeRectCallout">
            <a:avLst>
              <a:gd name="adj1" fmla="val -37819"/>
              <a:gd name="adj2" fmla="val 91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create release + tag:  </a:t>
            </a:r>
            <a:r>
              <a:rPr lang="en-GB" sz="1200" dirty="0"/>
              <a:t>1.0.2 </a:t>
            </a:r>
            <a:r>
              <a:rPr lang="en-GB" sz="1200" b="1" dirty="0"/>
              <a:t>move tag:</a:t>
            </a:r>
            <a:r>
              <a:rPr lang="en-GB" sz="1200" dirty="0"/>
              <a:t> v1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F5E40AC-C7C2-4F7C-A155-305975D58AE6}"/>
              </a:ext>
            </a:extLst>
          </p:cNvPr>
          <p:cNvCxnSpPr>
            <a:cxnSpLocks/>
          </p:cNvCxnSpPr>
          <p:nvPr/>
        </p:nvCxnSpPr>
        <p:spPr>
          <a:xfrm flipH="1" flipV="1">
            <a:off x="9273640" y="3263303"/>
            <a:ext cx="570587" cy="1615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0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7" grpId="0" animBg="1"/>
      <p:bldP spid="20" grpId="0" animBg="1"/>
      <p:bldP spid="26" grpId="0" animBg="1"/>
      <p:bldP spid="28" grpId="0"/>
      <p:bldP spid="31" grpId="0" animBg="1"/>
      <p:bldP spid="37" grpId="0" animBg="1"/>
      <p:bldP spid="38" grpId="0"/>
      <p:bldP spid="40" grpId="0"/>
      <p:bldP spid="41" grpId="0"/>
      <p:bldP spid="42" grpId="0" animBg="1"/>
      <p:bldP spid="43" grpId="0" animBg="1"/>
      <p:bldP spid="44" grpId="0"/>
      <p:bldP spid="50" grpId="0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BEC2B-1DC3-4C89-B1F3-B914A5E3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your action in a workflow?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325BA5-9B78-4673-BEC4-5B74BCBD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512" y="1473292"/>
            <a:ext cx="10326697" cy="473975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D8CCB"/>
                </a:solidFill>
                <a:effectLst/>
                <a:latin typeface="SFMono-Regular"/>
              </a:rPr>
              <a:t>steps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     - </a:t>
            </a:r>
            <a:r>
              <a:rPr lang="en-GB" sz="20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GB" sz="20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GB" sz="2000" dirty="0">
                <a:solidFill>
                  <a:schemeClr val="accent1"/>
                </a:solidFill>
                <a:latin typeface="SFMono-Regular"/>
              </a:rPr>
              <a:t>./</a:t>
            </a:r>
            <a:r>
              <a:rPr lang="en-GB" sz="2000" dirty="0">
                <a:solidFill>
                  <a:schemeClr val="bg1"/>
                </a:solidFill>
                <a:latin typeface="SFMono-Regular"/>
              </a:rPr>
              <a:t> </a:t>
            </a:r>
            <a:r>
              <a:rPr lang="en-GB" sz="2000" i="1" dirty="0">
                <a:solidFill>
                  <a:srgbClr val="00B050"/>
                </a:solidFill>
                <a:latin typeface="SFMono-Regular"/>
              </a:rPr>
              <a:t># Uses a private action in the root directory of workflow repo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     -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D8CCB"/>
                </a:solidFill>
                <a:effectLst/>
                <a:latin typeface="SFMono-Regular"/>
              </a:rPr>
              <a:t>uses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/JSONFileVersioner@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74bc508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#</a:t>
            </a:r>
            <a:r>
              <a:rPr kumimoji="0" lang="en-US" altLang="en-US" sz="2000" b="0" i="1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a specific commit of a public 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 dirty="0">
                <a:solidFill>
                  <a:schemeClr val="bg1"/>
                </a:solidFill>
                <a:latin typeface="SFMono-Regular"/>
              </a:rPr>
              <a:t>     </a:t>
            </a: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- </a:t>
            </a:r>
            <a:r>
              <a:rPr lang="en-US" altLang="en-US" sz="20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/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JSONFileVersioner@master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 </a:t>
            </a:r>
            <a:r>
              <a:rPr lang="en-US" altLang="en-US" sz="2000" i="1" dirty="0">
                <a:solidFill>
                  <a:srgbClr val="00B050"/>
                </a:solidFill>
                <a:latin typeface="SFMono-Regular"/>
              </a:rPr>
              <a:t># a branch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  <a:r>
              <a:rPr lang="en-US" altLang="en-US" sz="2000" i="1" dirty="0">
                <a:solidFill>
                  <a:srgbClr val="00B050"/>
                </a:solidFill>
                <a:latin typeface="SFMono-Regular"/>
              </a:rPr>
              <a:t>of a public action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- </a:t>
            </a:r>
            <a:r>
              <a:rPr lang="en-US" altLang="en-US" sz="20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/JSONFileVersioner@v1.0.1 </a:t>
            </a:r>
            <a:r>
              <a:rPr lang="en-US" altLang="en-US" sz="2000" i="1" dirty="0">
                <a:solidFill>
                  <a:srgbClr val="00B050"/>
                </a:solidFill>
                <a:latin typeface="SFMono-Regular"/>
              </a:rPr>
              <a:t># the version of a release  of a public action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 dirty="0">
                <a:solidFill>
                  <a:schemeClr val="bg1"/>
                </a:solidFill>
                <a:latin typeface="SFMono-Regular"/>
              </a:rPr>
              <a:t>     </a:t>
            </a: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-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D8CCB"/>
                </a:solidFill>
                <a:effectLst/>
                <a:latin typeface="SFMono-Regular"/>
              </a:rPr>
              <a:t>uses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/JSONFileVersioner@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v1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# the major version of a </a:t>
            </a:r>
            <a:r>
              <a:rPr lang="en-US" altLang="en-US" sz="2000" i="1" dirty="0">
                <a:solidFill>
                  <a:srgbClr val="00B050"/>
                </a:solidFill>
                <a:latin typeface="SFMono-Regular"/>
              </a:rPr>
              <a:t>release  of a public action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/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endParaRPr lang="en-GB" sz="2000" i="1" dirty="0">
              <a:solidFill>
                <a:srgbClr val="00B050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i="1" dirty="0">
              <a:solidFill>
                <a:srgbClr val="00B050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i="1" dirty="0">
              <a:solidFill>
                <a:srgbClr val="00B050"/>
              </a:solidFill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C396-8868-4E84-BAF8-E020B57D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Finally add it to the GitHub Marketplace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F6FD-9FAD-4C6E-93CA-8F405A7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your GitHub repo create a new draft release</a:t>
            </a:r>
          </a:p>
          <a:p>
            <a:r>
              <a:rPr lang="en-GB" dirty="0"/>
              <a:t>Select ‘Publish to Marketplace’</a:t>
            </a:r>
          </a:p>
          <a:p>
            <a:r>
              <a:rPr lang="en-GB" dirty="0"/>
              <a:t>Fix any errors, usually by checking in or editing files</a:t>
            </a:r>
          </a:p>
          <a:p>
            <a:r>
              <a:rPr lang="en-GB" dirty="0"/>
              <a:t>Choose categories</a:t>
            </a:r>
          </a:p>
          <a:p>
            <a:r>
              <a:rPr lang="en-GB" dirty="0"/>
              <a:t>Pick the tag that points to version to release</a:t>
            </a:r>
          </a:p>
          <a:p>
            <a:r>
              <a:rPr lang="en-GB" dirty="0"/>
              <a:t>Click Publish release</a:t>
            </a:r>
          </a:p>
        </p:txBody>
      </p:sp>
    </p:spTree>
    <p:extLst>
      <p:ext uri="{BB962C8B-B14F-4D97-AF65-F5344CB8AC3E}">
        <p14:creationId xmlns:p14="http://schemas.microsoft.com/office/powerpoint/2010/main" val="18627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E1118-A5F0-49B1-8852-812A88CA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A look at a Custom Action</a:t>
            </a:r>
          </a:p>
        </p:txBody>
      </p:sp>
    </p:spTree>
    <p:extLst>
      <p:ext uri="{BB962C8B-B14F-4D97-AF65-F5344CB8AC3E}">
        <p14:creationId xmlns:p14="http://schemas.microsoft.com/office/powerpoint/2010/main" val="27975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40630D-50E7-41AF-A5C3-0551A741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70F55E-57E9-4462-B41F-3CEB43B6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10662794" cy="4592381"/>
          </a:xfrm>
        </p:spPr>
        <p:txBody>
          <a:bodyPr/>
          <a:lstStyle/>
          <a:p>
            <a:r>
              <a:rPr lang="en-GB" dirty="0"/>
              <a:t>GitHub Actions are a new alternative for CI/CD </a:t>
            </a:r>
          </a:p>
          <a:p>
            <a:r>
              <a:rPr lang="en-GB" dirty="0"/>
              <a:t>You now don’t have to leave GitHub or provision other resources</a:t>
            </a:r>
          </a:p>
          <a:p>
            <a:r>
              <a:rPr lang="en-GB" dirty="0"/>
              <a:t>They are free for OSS and pay-per-minute for private repo</a:t>
            </a:r>
          </a:p>
          <a:p>
            <a:r>
              <a:rPr lang="en-GB" dirty="0"/>
              <a:t>They are not as rich in features as </a:t>
            </a:r>
            <a:r>
              <a:rPr lang="en-GB"/>
              <a:t>Azure DevOps Pipelines</a:t>
            </a:r>
            <a:r>
              <a:rPr lang="en-GB" dirty="0"/>
              <a:t>, yet…</a:t>
            </a:r>
          </a:p>
          <a:p>
            <a:endParaRPr lang="en-GB" dirty="0"/>
          </a:p>
          <a:p>
            <a:r>
              <a:rPr lang="en-GB" dirty="0"/>
              <a:t>Also, remember they are not limited to CI/CD</a:t>
            </a:r>
          </a:p>
          <a:p>
            <a:r>
              <a:rPr lang="en-GB" dirty="0"/>
              <a:t>They can trigger a workflow on any GitHub event</a:t>
            </a:r>
          </a:p>
        </p:txBody>
      </p:sp>
    </p:spTree>
    <p:extLst>
      <p:ext uri="{BB962C8B-B14F-4D97-AF65-F5344CB8AC3E}">
        <p14:creationId xmlns:p14="http://schemas.microsoft.com/office/powerpoint/2010/main" val="21818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40630D-50E7-41AF-A5C3-0551A741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70F55E-57E9-4462-B41F-3CEB43B6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10662794" cy="4592381"/>
          </a:xfrm>
        </p:spPr>
        <p:txBody>
          <a:bodyPr/>
          <a:lstStyle/>
          <a:p>
            <a:r>
              <a:rPr lang="en-GB" dirty="0"/>
              <a:t>There is an active community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https://github.community/t5/GitHub-Actions/bd-p/actions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  <a:p>
            <a:r>
              <a:rPr lang="en-GB" dirty="0"/>
              <a:t>And documentation at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https://help.github.com/en/categories/automating-your-workflow-with-github-actions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r>
              <a:rPr lang="en-GB" dirty="0"/>
              <a:t>And a Pluralsight Course </a:t>
            </a:r>
          </a:p>
          <a:p>
            <a:pPr marL="0" indent="0">
              <a:buNone/>
            </a:pPr>
            <a:r>
              <a:rPr lang="en-GB" sz="2000" dirty="0"/>
              <a:t>      ‘Building Custom GitHub Actions’ By Enrico </a:t>
            </a:r>
            <a:r>
              <a:rPr lang="en-GB" sz="2000" dirty="0" err="1"/>
              <a:t>Campidoglio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02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48DD57-92B2-42C2-860C-5F853AE3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we do CI/CD for GitHub?</a:t>
            </a:r>
          </a:p>
        </p:txBody>
      </p:sp>
      <p:pic>
        <p:nvPicPr>
          <p:cNvPr id="1026" name="Picture 2" descr="Image result for azure devops pipelines">
            <a:extLst>
              <a:ext uri="{FF2B5EF4-FFF2-40B4-BE49-F238E27FC236}">
                <a16:creationId xmlns:a16="http://schemas.microsoft.com/office/drawing/2014/main" id="{75D7C1B8-0085-4E9C-9373-6540FFF4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4" y="4216808"/>
            <a:ext cx="3308350" cy="190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enkins">
            <a:extLst>
              <a:ext uri="{FF2B5EF4-FFF2-40B4-BE49-F238E27FC236}">
                <a16:creationId xmlns:a16="http://schemas.microsoft.com/office/drawing/2014/main" id="{4B13CC4D-296D-404A-A0E8-967FEC06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4" y="13539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mboo atlassian">
            <a:extLst>
              <a:ext uri="{FF2B5EF4-FFF2-40B4-BE49-F238E27FC236}">
                <a16:creationId xmlns:a16="http://schemas.microsoft.com/office/drawing/2014/main" id="{E28408B7-A4F7-4C48-8298-761BB2BA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64" y="5103341"/>
            <a:ext cx="3495673" cy="62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eam city">
            <a:extLst>
              <a:ext uri="{FF2B5EF4-FFF2-40B4-BE49-F238E27FC236}">
                <a16:creationId xmlns:a16="http://schemas.microsoft.com/office/drawing/2014/main" id="{F329D9C9-0720-40CF-849A-9119623A9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64" y="1652586"/>
            <a:ext cx="1712914" cy="171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ithub">
            <a:extLst>
              <a:ext uri="{FF2B5EF4-FFF2-40B4-BE49-F238E27FC236}">
                <a16:creationId xmlns:a16="http://schemas.microsoft.com/office/drawing/2014/main" id="{E4474169-5E44-4936-ADB2-ED8F6EBE4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5" r="24294"/>
          <a:stretch/>
        </p:blipFill>
        <p:spPr bwMode="auto">
          <a:xfrm>
            <a:off x="4330785" y="2191113"/>
            <a:ext cx="2421646" cy="24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59B8-980E-40CC-8379-40DECDBC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GitHub Actions?</a:t>
            </a:r>
          </a:p>
        </p:txBody>
      </p:sp>
    </p:spTree>
    <p:extLst>
      <p:ext uri="{BB962C8B-B14F-4D97-AF65-F5344CB8AC3E}">
        <p14:creationId xmlns:p14="http://schemas.microsoft.com/office/powerpoint/2010/main" val="33477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a workflow on any GitHub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7B637-881C-45E3-A52D-F3E77141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8366" r="14584" b="20000"/>
          <a:stretch/>
        </p:blipFill>
        <p:spPr>
          <a:xfrm>
            <a:off x="996949" y="1371600"/>
            <a:ext cx="10173998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Built to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75CE31-84B7-43BA-8F99-57EE81F61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5274" r="14427" b="4230"/>
          <a:stretch/>
        </p:blipFill>
        <p:spPr>
          <a:xfrm>
            <a:off x="1397000" y="1193800"/>
            <a:ext cx="8877300" cy="53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F7AF2BE-D9A3-472E-AD7B-B4F31B77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" y="4710623"/>
            <a:ext cx="318314" cy="8561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Community-powered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CB4E-B357-439A-A0B0-B2CA5FCAD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5" r="1196" b="5571"/>
          <a:stretch/>
        </p:blipFill>
        <p:spPr>
          <a:xfrm>
            <a:off x="915923" y="1299066"/>
            <a:ext cx="10515600" cy="5061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F40F99-7C75-44A2-B563-538957F03E68}"/>
              </a:ext>
            </a:extLst>
          </p:cNvPr>
          <p:cNvSpPr/>
          <p:nvPr/>
        </p:nvSpPr>
        <p:spPr>
          <a:xfrm>
            <a:off x="6680499" y="1199478"/>
            <a:ext cx="5206701" cy="2630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21B30-B202-432E-B813-E4F3D370028C}"/>
              </a:ext>
            </a:extLst>
          </p:cNvPr>
          <p:cNvSpPr/>
          <p:nvPr/>
        </p:nvSpPr>
        <p:spPr>
          <a:xfrm>
            <a:off x="435684" y="1301836"/>
            <a:ext cx="2269864" cy="252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DF281-6186-40AD-8553-7B57F5C77235}"/>
              </a:ext>
            </a:extLst>
          </p:cNvPr>
          <p:cNvSpPr/>
          <p:nvPr/>
        </p:nvSpPr>
        <p:spPr>
          <a:xfrm>
            <a:off x="618565" y="5540188"/>
            <a:ext cx="2086983" cy="925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C7FBF-C434-459A-90BE-4D01999B38AD}"/>
              </a:ext>
            </a:extLst>
          </p:cNvPr>
          <p:cNvSpPr/>
          <p:nvPr/>
        </p:nvSpPr>
        <p:spPr>
          <a:xfrm>
            <a:off x="6680499" y="5518786"/>
            <a:ext cx="5104503" cy="96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6986F5-2DF6-4DC5-8E3A-2EEB8E5F4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31441" y="3847084"/>
            <a:ext cx="4374049" cy="8122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7E231-62BE-4E76-9463-1A87BB94E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0164" y="3843539"/>
            <a:ext cx="4392929" cy="7943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3A2072-8521-4D45-BFE8-A344EAF0BA2C}"/>
              </a:ext>
            </a:extLst>
          </p:cNvPr>
          <p:cNvSpPr/>
          <p:nvPr/>
        </p:nvSpPr>
        <p:spPr>
          <a:xfrm>
            <a:off x="811530" y="4659287"/>
            <a:ext cx="1894018" cy="51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058F2F-8E90-4024-BEC0-584D77113108}"/>
              </a:ext>
            </a:extLst>
          </p:cNvPr>
          <p:cNvSpPr/>
          <p:nvPr/>
        </p:nvSpPr>
        <p:spPr>
          <a:xfrm>
            <a:off x="6656070" y="4641925"/>
            <a:ext cx="4966335" cy="84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6ED3F-5895-418C-9383-35B0D8DE0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150" y="4753017"/>
            <a:ext cx="1894018" cy="768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2C56B1-CFDE-41E5-B823-B2C598CE5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7995" y="4710623"/>
            <a:ext cx="2015811" cy="8281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AAF40E-754D-4C20-9687-79E12642C1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>
            <a:off x="10916921" y="3778965"/>
            <a:ext cx="6862230" cy="742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978521-94E3-4D05-9F08-FC17EBD4A8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>
            <a:off x="-4156682" y="3776713"/>
            <a:ext cx="6862230" cy="74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73B74B-73F2-4882-B0BA-7ED4E637C0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725" b="42420"/>
          <a:stretch/>
        </p:blipFill>
        <p:spPr>
          <a:xfrm>
            <a:off x="-4138096" y="4663182"/>
            <a:ext cx="6862230" cy="708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9E4458-F96A-4917-94C5-1A210B959E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 rot="10800000">
            <a:off x="-4138096" y="5522888"/>
            <a:ext cx="6862230" cy="74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610B77-D63E-499C-9DA0-8B7ED415BC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 rot="10800000">
            <a:off x="6680499" y="5525148"/>
            <a:ext cx="6862230" cy="742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8C082-3759-4C56-BDB5-112C272E13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8484" b="42420"/>
          <a:stretch/>
        </p:blipFill>
        <p:spPr>
          <a:xfrm>
            <a:off x="6656070" y="4641925"/>
            <a:ext cx="6862230" cy="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9189-ADB4-439C-BF63-370A87B5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Simple, pay-as-you-go pricing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68F5E-D133-4A2B-B9CE-6BFDC5F1C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1" t="38952" r="16422" b="4751"/>
          <a:stretch/>
        </p:blipFill>
        <p:spPr>
          <a:xfrm>
            <a:off x="648223" y="1551111"/>
            <a:ext cx="10705577" cy="47417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2A1C67-C091-4F98-8A8E-0A06A957C4A5}"/>
              </a:ext>
            </a:extLst>
          </p:cNvPr>
          <p:cNvSpPr/>
          <p:nvPr/>
        </p:nvSpPr>
        <p:spPr>
          <a:xfrm>
            <a:off x="7944522" y="5185186"/>
            <a:ext cx="860612" cy="355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2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E1118-A5F0-49B1-8852-812A88CA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" y="480060"/>
            <a:ext cx="10999470" cy="3580204"/>
          </a:xfrm>
        </p:spPr>
        <p:txBody>
          <a:bodyPr/>
          <a:lstStyle/>
          <a:p>
            <a:r>
              <a:rPr lang="en-GB" dirty="0"/>
              <a:t>Demo: Your first Workflow</a:t>
            </a:r>
          </a:p>
        </p:txBody>
      </p:sp>
    </p:spTree>
    <p:extLst>
      <p:ext uri="{BB962C8B-B14F-4D97-AF65-F5344CB8AC3E}">
        <p14:creationId xmlns:p14="http://schemas.microsoft.com/office/powerpoint/2010/main" val="290923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0B697BD734D44AE9EC81CC24AD186" ma:contentTypeVersion="8" ma:contentTypeDescription="Create a new document." ma:contentTypeScope="" ma:versionID="f68f378c1a141d41989b3c30023f6ac0">
  <xsd:schema xmlns:xsd="http://www.w3.org/2001/XMLSchema" xmlns:xs="http://www.w3.org/2001/XMLSchema" xmlns:p="http://schemas.microsoft.com/office/2006/metadata/properties" xmlns:ns3="261e3c7b-e712-4e80-8263-375b67cc6cd5" xmlns:ns4="493c822f-74b4-45ec-8834-f6bebe2a2512" targetNamespace="http://schemas.microsoft.com/office/2006/metadata/properties" ma:root="true" ma:fieldsID="c21d231e73dbb063087a9bf3a4a7e48a" ns3:_="" ns4:_="">
    <xsd:import namespace="261e3c7b-e712-4e80-8263-375b67cc6cd5"/>
    <xsd:import namespace="493c822f-74b4-45ec-8834-f6bebe2a251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e3c7b-e712-4e80-8263-375b67cc6c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3c822f-74b4-45ec-8834-f6bebe2a2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394713-3C54-46FD-AD61-213B07B2F2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e3c7b-e712-4e80-8263-375b67cc6cd5"/>
    <ds:schemaRef ds:uri="493c822f-74b4-45ec-8834-f6bebe2a25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23364</TotalTime>
  <Words>1365</Words>
  <Application>Microsoft Office PowerPoint</Application>
  <PresentationFormat>Widescreen</PresentationFormat>
  <Paragraphs>231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Rounded MT Bold</vt:lpstr>
      <vt:lpstr>Calibri</vt:lpstr>
      <vt:lpstr>Century Gothic</vt:lpstr>
      <vt:lpstr>Segoe UI</vt:lpstr>
      <vt:lpstr>Segoe UI Light</vt:lpstr>
      <vt:lpstr>Segoe UI Semibold</vt:lpstr>
      <vt:lpstr>SFMono-Regular</vt:lpstr>
      <vt:lpstr>Wingdings 3</vt:lpstr>
      <vt:lpstr>Wisp</vt:lpstr>
      <vt:lpstr>       Introduction to GitHub Actions </vt:lpstr>
      <vt:lpstr>How do I write my own Custom Action?</vt:lpstr>
      <vt:lpstr>How did we do CI/CD for GitHub?</vt:lpstr>
      <vt:lpstr>What are GitHub Actions?</vt:lpstr>
      <vt:lpstr>Run a workflow on any GitHub event</vt:lpstr>
      <vt:lpstr>Built to Scale</vt:lpstr>
      <vt:lpstr>Community-powered workflows</vt:lpstr>
      <vt:lpstr>Simple, pay-as-you-go pricing</vt:lpstr>
      <vt:lpstr>Demo: Your first Workflow</vt:lpstr>
      <vt:lpstr>A Sample Workflow</vt:lpstr>
      <vt:lpstr>How do I write my own Custom Action?</vt:lpstr>
      <vt:lpstr>Why might you want a custom action?</vt:lpstr>
      <vt:lpstr>Before you start, remember the Marketplace</vt:lpstr>
      <vt:lpstr>What do I write my action in?</vt:lpstr>
      <vt:lpstr>Anatomy of an Action.yaml file</vt:lpstr>
      <vt:lpstr>But I have some custom  Azure DevOps Pipeline Tasks.   Can I reuse them?</vt:lpstr>
      <vt:lpstr>What is a good candidate?</vt:lpstr>
      <vt:lpstr>How did I write my own Custom Action? </vt:lpstr>
      <vt:lpstr>Adding a Release Branch</vt:lpstr>
      <vt:lpstr>Versioning your Action Updates</vt:lpstr>
      <vt:lpstr>How to use your action in a workflow?</vt:lpstr>
      <vt:lpstr>Finally add it to the GitHub Marketplace</vt:lpstr>
      <vt:lpstr>Demo: A look at a Custom Action</vt:lpstr>
      <vt:lpstr>Summary</vt:lpstr>
      <vt:lpstr>Resources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GitHub Actions</dc:title>
  <dc:creator>Richard Fennell</dc:creator>
  <cp:lastModifiedBy>Ahmad</cp:lastModifiedBy>
  <cp:revision>5</cp:revision>
  <cp:lastPrinted>2018-04-03T12:05:53Z</cp:lastPrinted>
  <dcterms:created xsi:type="dcterms:W3CDTF">2019-09-07T15:33:33Z</dcterms:created>
  <dcterms:modified xsi:type="dcterms:W3CDTF">2025-03-06T09:05:46Z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0x0101002000B697BD734D44AE9EC81CC24AD186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